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0B3916B-67DD-4184-A296-7426C42E1E6B}">
  <a:tblStyle styleId="{C0B3916B-67DD-4184-A296-7426C42E1E6B}"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89" name="Shape 8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Clr>
                <a:schemeClr val="dk1"/>
              </a:buClr>
              <a:buSzPct val="110000"/>
              <a:buFont typeface="Arial"/>
              <a:buNone/>
            </a:pPr>
            <a:r>
              <a:rPr lang="en-US" sz="1000">
                <a:solidFill>
                  <a:srgbClr val="333333"/>
                </a:solidFill>
                <a:highlight>
                  <a:srgbClr val="FFFFFF"/>
                </a:highlight>
              </a:rPr>
              <a:t>Erzählaufforderung („entweder zur gesamten Lebensgeschichte, oder zu sozialwissenschaftlich besonders interessierenden Phasen der Lebensgeschichte, wie z.B. einer Phase der Arbeitslosigkeit, oder zu bestimmten Aspekten der Lebensgeschichte, wie z.B. der Berufskarriere vor dem Hintergrund der gesamten Lebensgeschichte“) </a:t>
            </a:r>
          </a:p>
          <a:p>
            <a:pPr lvl="0">
              <a:spcBef>
                <a:spcPts val="0"/>
              </a:spcBef>
              <a:buClr>
                <a:schemeClr val="dk1"/>
              </a:buClr>
              <a:buSzPct val="110000"/>
              <a:buFont typeface="Arial"/>
              <a:buNone/>
            </a:pPr>
            <a:r>
              <a:rPr lang="en-US" sz="1000">
                <a:solidFill>
                  <a:srgbClr val="333333"/>
                </a:solidFill>
                <a:highlight>
                  <a:srgbClr val="FFFFFF"/>
                </a:highlight>
              </a:rPr>
              <a:t>1. Hauptteil: “autobiographische Anfangserzählung“, wird „vom interviewenden Forscher nicht unterbrochen“, Erzählkoda zeigt Ende des ersten Hauptteils an, dann darf Interviewer Nachfragen</a:t>
            </a:r>
          </a:p>
          <a:p>
            <a:pPr lvl="0">
              <a:spcBef>
                <a:spcPts val="0"/>
              </a:spcBef>
              <a:buClr>
                <a:schemeClr val="dk1"/>
              </a:buClr>
              <a:buSzPct val="110000"/>
              <a:buFont typeface="Arial"/>
              <a:buNone/>
            </a:pPr>
            <a:r>
              <a:rPr lang="en-US" sz="1000">
                <a:solidFill>
                  <a:srgbClr val="333333"/>
                </a:solidFill>
                <a:highlight>
                  <a:srgbClr val="FFFFFF"/>
                </a:highlight>
              </a:rPr>
              <a:t>2. Hauptteil: Ausschöpfen des „tangentielle[n] Erzählpotential[s]“ – wichtig: Nachfragen müssen narrativ sein! </a:t>
            </a:r>
          </a:p>
          <a:p>
            <a:pPr lvl="0">
              <a:spcBef>
                <a:spcPts val="0"/>
              </a:spcBef>
              <a:buClr>
                <a:schemeClr val="dk1"/>
              </a:buClr>
              <a:buSzPct val="110000"/>
              <a:buFont typeface="Arial"/>
              <a:buNone/>
            </a:pPr>
            <a:r>
              <a:rPr lang="en-US" sz="1000">
                <a:solidFill>
                  <a:srgbClr val="333333"/>
                </a:solidFill>
                <a:highlight>
                  <a:srgbClr val="FFFFFF"/>
                </a:highlight>
              </a:rPr>
              <a:t>“Für jede Stelle weiterer Erzählmöglichkeit, insbesondere an Stellen mangelnder Plausibilisierung, wird zunächst einmal der status quo ante im Erzählvorgang wiederhergestellt. Die letzte detaillierte narrative Passage wird aus der Erinnerung zitiert, und dann fährt der Interviewer fort: „Ja und dann habe ich das Weitere nicht richtig mitbekommen. Ob sie von diesem Punkt an das noch einmal erzählen könnten?““ </a:t>
            </a:r>
          </a:p>
          <a:p>
            <a:pPr lvl="0">
              <a:spcBef>
                <a:spcPts val="0"/>
              </a:spcBef>
              <a:buNone/>
            </a:pPr>
            <a:r>
              <a:rPr lang="en-US" sz="1000">
                <a:solidFill>
                  <a:srgbClr val="333333"/>
                </a:solidFill>
                <a:highlight>
                  <a:srgbClr val="FFFFFF"/>
                </a:highlight>
              </a:rPr>
              <a:t>3. Hauptteil: „Aufforderung zur abstrahierenden Beschreibung von Zuständen, immer wiederkehrenden Abläufen und systematischen Zusammenhängen sowie aus den entsprechenden Darstellungen des Informanten sowie andererseits aus theoretischen Warum-Fragen und ihrer argumentativen Beantwortung. Es geht nunmehr um die Nutzung der Erklärungs- und Abstraktionsfähigkeit des Informanten als Experte und Theoretiker seiner selbst.“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96" name="Shape 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nSpc>
                <a:spcPct val="138000"/>
              </a:lnSpc>
              <a:spcBef>
                <a:spcPts val="0"/>
              </a:spcBef>
              <a:buClr>
                <a:schemeClr val="dk1"/>
              </a:buClr>
              <a:buSzPct val="100000"/>
              <a:buFont typeface="Arial"/>
              <a:buNone/>
            </a:pPr>
            <a:r>
              <a:rPr lang="en-US">
                <a:solidFill>
                  <a:schemeClr val="dk1"/>
                </a:solidFill>
                <a:latin typeface="Cambria"/>
                <a:ea typeface="Cambria"/>
                <a:cs typeface="Cambria"/>
                <a:sym typeface="Cambria"/>
              </a:rPr>
              <a:t>Lucius-Hoene, G., &amp; Deppermann, A. (2004)</a:t>
            </a:r>
          </a:p>
          <a:p>
            <a:pPr lvl="0">
              <a:spcBef>
                <a:spcPts val="0"/>
              </a:spcBef>
              <a:buNone/>
            </a:pPr>
            <a:r>
              <a:rPr lang="en-US"/>
              <a:t>S. 47-49</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1" name="Shape 11"/>
        <p:cNvGrpSpPr/>
        <p:nvPr/>
      </p:nvGrpSpPr>
      <p:grpSpPr>
        <a:xfrm>
          <a:off x="0" y="0"/>
          <a:ext cx="0" cy="0"/>
          <a:chOff x="0" y="0"/>
          <a:chExt cx="0" cy="0"/>
        </a:xfrm>
      </p:grpSpPr>
      <p:sp>
        <p:nvSpPr>
          <p:cNvPr id="12" name="Shape 12"/>
          <p:cNvSpPr txBox="1"/>
          <p:nvPr>
            <p:ph type="ctrTitle"/>
          </p:nvPr>
        </p:nvSpPr>
        <p:spPr>
          <a:xfrm>
            <a:off x="685800" y="1981200"/>
            <a:ext cx="7772400" cy="1876428"/>
          </a:xfrm>
          <a:prstGeom prst="rect">
            <a:avLst/>
          </a:prstGeom>
          <a:noFill/>
          <a:ln>
            <a:noFill/>
          </a:ln>
        </p:spPr>
        <p:txBody>
          <a:bodyPr anchorCtr="0" anchor="b" bIns="91425" lIns="91425" rIns="91425" wrap="square" tIns="91425"/>
          <a:lstStyle>
            <a:lvl1pPr indent="0" lvl="0" marL="0" marR="0" rtl="0" algn="ctr">
              <a:spcBef>
                <a:spcPts val="0"/>
              </a:spcBef>
              <a:buClr>
                <a:srgbClr val="FFFFFF"/>
              </a:buClr>
              <a:buFont typeface="Cambria"/>
              <a:buNone/>
              <a:defRPr b="1" i="0" sz="4400" u="none" cap="none" strike="noStrike">
                <a:solidFill>
                  <a:srgbClr val="FFFFFF"/>
                </a:solidFill>
                <a:latin typeface="Cambria"/>
                <a:ea typeface="Cambria"/>
                <a:cs typeface="Cambria"/>
                <a:sym typeface="Cambria"/>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3" name="Shape 13"/>
          <p:cNvSpPr txBox="1"/>
          <p:nvPr>
            <p:ph idx="1" type="subTitle"/>
          </p:nvPr>
        </p:nvSpPr>
        <p:spPr>
          <a:xfrm>
            <a:off x="1371600" y="3857628"/>
            <a:ext cx="6400800" cy="1753200"/>
          </a:xfrm>
          <a:prstGeom prst="rect">
            <a:avLst/>
          </a:prstGeom>
          <a:noFill/>
          <a:ln>
            <a:noFill/>
          </a:ln>
        </p:spPr>
        <p:txBody>
          <a:bodyPr anchorCtr="0" anchor="t" bIns="91425" lIns="91425" rIns="91425" wrap="square" tIns="91425"/>
          <a:lstStyle>
            <a:lvl1pPr indent="0" lvl="0" marL="0" marR="0" rtl="0" algn="ctr">
              <a:spcBef>
                <a:spcPts val="480"/>
              </a:spcBef>
              <a:buClr>
                <a:schemeClr val="dk2"/>
              </a:buClr>
              <a:buFont typeface="Cambria"/>
              <a:buNone/>
              <a:defRPr b="0" i="0" sz="2400" u="none" cap="none" strike="noStrike">
                <a:solidFill>
                  <a:schemeClr val="dk2"/>
                </a:solidFill>
                <a:latin typeface="Calibri"/>
                <a:ea typeface="Calibri"/>
                <a:cs typeface="Calibri"/>
                <a:sym typeface="Calibri"/>
              </a:defRPr>
            </a:lvl1pPr>
            <a:lvl2pPr indent="0" lvl="1" marL="457200" marR="0" rtl="0" algn="ctr">
              <a:spcBef>
                <a:spcPts val="560"/>
              </a:spcBef>
              <a:buClr>
                <a:schemeClr val="dk2"/>
              </a:buClr>
              <a:buFont typeface="Cambria"/>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chemeClr val="dk2"/>
              </a:buClr>
              <a:buFont typeface="Noto Sans Symbols"/>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chemeClr val="dk2"/>
              </a:buClr>
              <a:buFont typeface="Calibri"/>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chemeClr val="dk2"/>
              </a:buClr>
              <a:buFont typeface="Cambria"/>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4" name="Shape 14"/>
          <p:cNvSpPr txBox="1"/>
          <p:nvPr>
            <p:ph idx="10" type="dt"/>
          </p:nvPr>
        </p:nvSpPr>
        <p:spPr>
          <a:xfrm>
            <a:off x="8878" y="6483997"/>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 name="Shape 15"/>
          <p:cNvSpPr txBox="1"/>
          <p:nvPr>
            <p:ph idx="11" type="ftr"/>
          </p:nvPr>
        </p:nvSpPr>
        <p:spPr>
          <a:xfrm>
            <a:off x="3124200" y="6483997"/>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6" name="Shape 16"/>
          <p:cNvSpPr txBox="1"/>
          <p:nvPr>
            <p:ph idx="12" type="sldNum"/>
          </p:nvPr>
        </p:nvSpPr>
        <p:spPr>
          <a:xfrm>
            <a:off x="6992644" y="6483997"/>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pic>
        <p:nvPicPr>
          <p:cNvPr descr="Hochschule_Muenchen_Logo.svg.png" id="17" name="Shape 17"/>
          <p:cNvPicPr preferRelativeResize="0"/>
          <p:nvPr/>
        </p:nvPicPr>
        <p:blipFill rotWithShape="1">
          <a:blip r:embed="rId2">
            <a:alphaModFix/>
          </a:blip>
          <a:srcRect b="-1620" l="0" r="0" t="1620"/>
          <a:stretch/>
        </p:blipFill>
        <p:spPr>
          <a:xfrm>
            <a:off x="6348625" y="103925"/>
            <a:ext cx="2619900" cy="1137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75" name="Shape 75"/>
        <p:cNvGrpSpPr/>
        <p:nvPr/>
      </p:nvGrpSpPr>
      <p:grpSpPr>
        <a:xfrm>
          <a:off x="0" y="0"/>
          <a:ext cx="0" cy="0"/>
          <a:chOff x="0" y="0"/>
          <a:chExt cx="0" cy="0"/>
        </a:xfrm>
      </p:grpSpPr>
      <p:sp>
        <p:nvSpPr>
          <p:cNvPr id="76" name="Shape 76"/>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rgbClr val="FFFFFF"/>
              </a:buClr>
              <a:buFont typeface="Cambria"/>
              <a:buNone/>
              <a:defRPr b="1" i="0" sz="4000" u="none" cap="none" strike="noStrike">
                <a:solidFill>
                  <a:srgbClr val="FFFFFF"/>
                </a:solidFill>
                <a:latin typeface="Cambria"/>
                <a:ea typeface="Cambria"/>
                <a:cs typeface="Cambria"/>
                <a:sym typeface="Cambria"/>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77" name="Shape 77"/>
          <p:cNvSpPr txBox="1"/>
          <p:nvPr>
            <p:ph idx="1" type="body"/>
          </p:nvPr>
        </p:nvSpPr>
        <p:spPr>
          <a:xfrm rot="5400000">
            <a:off x="2209800" y="-152400"/>
            <a:ext cx="4724400" cy="8229600"/>
          </a:xfrm>
          <a:prstGeom prst="rect">
            <a:avLst/>
          </a:prstGeom>
          <a:noFill/>
          <a:ln>
            <a:noFill/>
          </a:ln>
        </p:spPr>
        <p:txBody>
          <a:bodyPr anchorCtr="0" anchor="t" bIns="91425" lIns="91425" rIns="91425" wrap="square" tIns="91425"/>
          <a:lstStyle>
            <a:lvl1pPr indent="-160020" lvl="0" marL="342900" marR="0" rtl="0" algn="l">
              <a:spcBef>
                <a:spcPts val="640"/>
              </a:spcBef>
              <a:buClr>
                <a:schemeClr val="dk2"/>
              </a:buClr>
              <a:buSzPct val="90000"/>
              <a:buFont typeface="Cambria"/>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2"/>
              </a:buClr>
              <a:buSzPct val="100000"/>
              <a:buFont typeface="Cambria"/>
              <a:buChar char="–"/>
              <a:defRPr b="0" i="0" sz="2800" u="none" cap="none" strike="noStrike">
                <a:solidFill>
                  <a:schemeClr val="dk1"/>
                </a:solidFill>
                <a:latin typeface="Calibri"/>
                <a:ea typeface="Calibri"/>
                <a:cs typeface="Calibri"/>
                <a:sym typeface="Calibri"/>
              </a:defRPr>
            </a:lvl2pPr>
            <a:lvl3pPr indent="-137160" lvl="2" marL="1143000" marR="0" rtl="0" algn="l">
              <a:spcBef>
                <a:spcPts val="480"/>
              </a:spcBef>
              <a:buClr>
                <a:schemeClr val="dk2"/>
              </a:buClr>
              <a:buSzPct val="59999"/>
              <a:buFont typeface="Noto Sans Symbols"/>
              <a:buChar char="✕"/>
              <a:defRPr b="0" i="0" sz="2400" u="none" cap="none" strike="noStrike">
                <a:solidFill>
                  <a:schemeClr val="dk1"/>
                </a:solidFill>
                <a:latin typeface="Calibri"/>
                <a:ea typeface="Calibri"/>
                <a:cs typeface="Calibri"/>
                <a:sym typeface="Calibri"/>
              </a:defRPr>
            </a:lvl3pPr>
            <a:lvl4pPr indent="-114300" lvl="3" marL="1600200" marR="0" rtl="0" algn="l">
              <a:spcBef>
                <a:spcPts val="400"/>
              </a:spcBef>
              <a:buClr>
                <a:schemeClr val="dk2"/>
              </a:buClr>
              <a:buSzPct val="90000"/>
              <a:buFont typeface="Calibri"/>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2"/>
              </a:buClr>
              <a:buSzPct val="100000"/>
              <a:buFont typeface="Cambria"/>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8" name="Shape 78"/>
          <p:cNvSpPr txBox="1"/>
          <p:nvPr>
            <p:ph idx="10" type="dt"/>
          </p:nvPr>
        </p:nvSpPr>
        <p:spPr>
          <a:xfrm>
            <a:off x="8878" y="6483997"/>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1" type="ftr"/>
          </p:nvPr>
        </p:nvSpPr>
        <p:spPr>
          <a:xfrm>
            <a:off x="3124200" y="6483997"/>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0" name="Shape 80"/>
          <p:cNvSpPr txBox="1"/>
          <p:nvPr>
            <p:ph idx="12" type="sldNum"/>
          </p:nvPr>
        </p:nvSpPr>
        <p:spPr>
          <a:xfrm>
            <a:off x="6992644" y="6483997"/>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81" name="Shape 81"/>
        <p:cNvGrpSpPr/>
        <p:nvPr/>
      </p:nvGrpSpPr>
      <p:grpSpPr>
        <a:xfrm>
          <a:off x="0" y="0"/>
          <a:ext cx="0" cy="0"/>
          <a:chOff x="0" y="0"/>
          <a:chExt cx="0" cy="0"/>
        </a:xfrm>
      </p:grpSpPr>
      <p:sp>
        <p:nvSpPr>
          <p:cNvPr id="82" name="Shape 82"/>
          <p:cNvSpPr txBox="1"/>
          <p:nvPr>
            <p:ph type="title"/>
          </p:nvPr>
        </p:nvSpPr>
        <p:spPr>
          <a:xfrm rot="5400000">
            <a:off x="5060959" y="2500325"/>
            <a:ext cx="5851525" cy="1400156"/>
          </a:xfrm>
          <a:prstGeom prst="rect">
            <a:avLst/>
          </a:prstGeom>
          <a:noFill/>
          <a:ln>
            <a:noFill/>
          </a:ln>
        </p:spPr>
        <p:txBody>
          <a:bodyPr anchorCtr="0" anchor="ctr" bIns="91425" lIns="91425" rIns="91425" wrap="square" tIns="91425"/>
          <a:lstStyle>
            <a:lvl1pPr indent="0" lvl="0" marL="0" marR="0" rtl="0" algn="ctr">
              <a:spcBef>
                <a:spcPts val="0"/>
              </a:spcBef>
              <a:buClr>
                <a:srgbClr val="FFFFFF"/>
              </a:buClr>
              <a:buFont typeface="Cambria"/>
              <a:buNone/>
              <a:defRPr b="1" i="0" sz="4000" u="none" cap="none" strike="noStrike">
                <a:solidFill>
                  <a:srgbClr val="FFFFFF"/>
                </a:solidFill>
                <a:latin typeface="Cambria"/>
                <a:ea typeface="Cambria"/>
                <a:cs typeface="Cambria"/>
                <a:sym typeface="Cambria"/>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83" name="Shape 83"/>
          <p:cNvSpPr txBox="1"/>
          <p:nvPr>
            <p:ph idx="1" type="body"/>
          </p:nvPr>
        </p:nvSpPr>
        <p:spPr>
          <a:xfrm rot="5400000">
            <a:off x="946159" y="-214320"/>
            <a:ext cx="5851525" cy="6829444"/>
          </a:xfrm>
          <a:prstGeom prst="rect">
            <a:avLst/>
          </a:prstGeom>
          <a:noFill/>
          <a:ln>
            <a:noFill/>
          </a:ln>
        </p:spPr>
        <p:txBody>
          <a:bodyPr anchorCtr="0" anchor="t" bIns="91425" lIns="91425" rIns="91425" wrap="square" tIns="91425"/>
          <a:lstStyle>
            <a:lvl1pPr indent="-160020" lvl="0" marL="342900" marR="0" rtl="0" algn="l">
              <a:spcBef>
                <a:spcPts val="640"/>
              </a:spcBef>
              <a:buClr>
                <a:schemeClr val="dk2"/>
              </a:buClr>
              <a:buSzPct val="90000"/>
              <a:buFont typeface="Cambria"/>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2"/>
              </a:buClr>
              <a:buSzPct val="100000"/>
              <a:buFont typeface="Cambria"/>
              <a:buChar char="–"/>
              <a:defRPr b="0" i="0" sz="2800" u="none" cap="none" strike="noStrike">
                <a:solidFill>
                  <a:schemeClr val="dk1"/>
                </a:solidFill>
                <a:latin typeface="Calibri"/>
                <a:ea typeface="Calibri"/>
                <a:cs typeface="Calibri"/>
                <a:sym typeface="Calibri"/>
              </a:defRPr>
            </a:lvl2pPr>
            <a:lvl3pPr indent="-137160" lvl="2" marL="1143000" marR="0" rtl="0" algn="l">
              <a:spcBef>
                <a:spcPts val="480"/>
              </a:spcBef>
              <a:buClr>
                <a:schemeClr val="dk2"/>
              </a:buClr>
              <a:buSzPct val="59999"/>
              <a:buFont typeface="Noto Sans Symbols"/>
              <a:buChar char="✕"/>
              <a:defRPr b="0" i="0" sz="2400" u="none" cap="none" strike="noStrike">
                <a:solidFill>
                  <a:schemeClr val="dk1"/>
                </a:solidFill>
                <a:latin typeface="Calibri"/>
                <a:ea typeface="Calibri"/>
                <a:cs typeface="Calibri"/>
                <a:sym typeface="Calibri"/>
              </a:defRPr>
            </a:lvl3pPr>
            <a:lvl4pPr indent="-114300" lvl="3" marL="1600200" marR="0" rtl="0" algn="l">
              <a:spcBef>
                <a:spcPts val="400"/>
              </a:spcBef>
              <a:buClr>
                <a:schemeClr val="dk2"/>
              </a:buClr>
              <a:buSzPct val="90000"/>
              <a:buFont typeface="Calibri"/>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2"/>
              </a:buClr>
              <a:buSzPct val="100000"/>
              <a:buFont typeface="Cambria"/>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4" name="Shape 84"/>
          <p:cNvSpPr txBox="1"/>
          <p:nvPr>
            <p:ph idx="10" type="dt"/>
          </p:nvPr>
        </p:nvSpPr>
        <p:spPr>
          <a:xfrm>
            <a:off x="8878" y="6483997"/>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5" name="Shape 85"/>
          <p:cNvSpPr txBox="1"/>
          <p:nvPr>
            <p:ph idx="11" type="ftr"/>
          </p:nvPr>
        </p:nvSpPr>
        <p:spPr>
          <a:xfrm>
            <a:off x="3124200" y="6483997"/>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6" name="Shape 86"/>
          <p:cNvSpPr txBox="1"/>
          <p:nvPr>
            <p:ph idx="12" type="sldNum"/>
          </p:nvPr>
        </p:nvSpPr>
        <p:spPr>
          <a:xfrm>
            <a:off x="6992644" y="6483997"/>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8" name="Shape 18"/>
        <p:cNvGrpSpPr/>
        <p:nvPr/>
      </p:nvGrpSpPr>
      <p:grpSpPr>
        <a:xfrm>
          <a:off x="0" y="0"/>
          <a:ext cx="0" cy="0"/>
          <a:chOff x="0" y="0"/>
          <a:chExt cx="0" cy="0"/>
        </a:xfrm>
      </p:grpSpPr>
      <p:sp>
        <p:nvSpPr>
          <p:cNvPr id="19" name="Shape 19"/>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buFont typeface="Cambria"/>
              <a:buNone/>
              <a:defRPr b="1" i="0" sz="4000" u="none" cap="none" strike="noStrike">
                <a:latin typeface="Cambria"/>
                <a:ea typeface="Cambria"/>
                <a:cs typeface="Cambria"/>
                <a:sym typeface="Cambria"/>
              </a:defRPr>
            </a:lvl1pPr>
            <a:lvl2pPr indent="0" lvl="1" marL="0" marR="0" rtl="0" algn="l">
              <a:spcBef>
                <a:spcPts val="0"/>
              </a:spcBef>
              <a:buClr>
                <a:srgbClr val="434343"/>
              </a:buClr>
              <a:buNone/>
              <a:defRPr b="0" i="0" sz="1800" u="none" cap="none" strike="noStrike">
                <a:solidFill>
                  <a:srgbClr val="434343"/>
                </a:solidFill>
              </a:defRPr>
            </a:lvl2pPr>
            <a:lvl3pPr indent="0" lvl="2" marL="0" marR="0" rtl="0" algn="l">
              <a:spcBef>
                <a:spcPts val="0"/>
              </a:spcBef>
              <a:buClr>
                <a:srgbClr val="434343"/>
              </a:buClr>
              <a:buNone/>
              <a:defRPr b="0" i="0" sz="1800" u="none" cap="none" strike="noStrike">
                <a:solidFill>
                  <a:srgbClr val="434343"/>
                </a:solidFill>
              </a:defRPr>
            </a:lvl3pPr>
            <a:lvl4pPr indent="0" lvl="3" marL="0" marR="0" rtl="0" algn="l">
              <a:spcBef>
                <a:spcPts val="0"/>
              </a:spcBef>
              <a:buClr>
                <a:srgbClr val="434343"/>
              </a:buClr>
              <a:buNone/>
              <a:defRPr b="0" i="0" sz="1800" u="none" cap="none" strike="noStrike">
                <a:solidFill>
                  <a:srgbClr val="434343"/>
                </a:solidFill>
              </a:defRPr>
            </a:lvl4pPr>
            <a:lvl5pPr indent="0" lvl="4" marL="0" marR="0" rtl="0" algn="l">
              <a:spcBef>
                <a:spcPts val="0"/>
              </a:spcBef>
              <a:buClr>
                <a:srgbClr val="434343"/>
              </a:buClr>
              <a:buNone/>
              <a:defRPr b="0" i="0" sz="1800" u="none" cap="none" strike="noStrike">
                <a:solidFill>
                  <a:srgbClr val="434343"/>
                </a:solidFill>
              </a:defRPr>
            </a:lvl5pPr>
            <a:lvl6pPr indent="0" lvl="5" marL="0" marR="0" rtl="0" algn="l">
              <a:spcBef>
                <a:spcPts val="0"/>
              </a:spcBef>
              <a:buClr>
                <a:srgbClr val="434343"/>
              </a:buClr>
              <a:buNone/>
              <a:defRPr b="0" i="0" sz="1800" u="none" cap="none" strike="noStrike">
                <a:solidFill>
                  <a:srgbClr val="434343"/>
                </a:solidFill>
              </a:defRPr>
            </a:lvl6pPr>
            <a:lvl7pPr indent="0" lvl="6" marL="0" marR="0" rtl="0" algn="l">
              <a:spcBef>
                <a:spcPts val="0"/>
              </a:spcBef>
              <a:buClr>
                <a:srgbClr val="434343"/>
              </a:buClr>
              <a:buNone/>
              <a:defRPr b="0" i="0" sz="1800" u="none" cap="none" strike="noStrike">
                <a:solidFill>
                  <a:srgbClr val="434343"/>
                </a:solidFill>
              </a:defRPr>
            </a:lvl7pPr>
            <a:lvl8pPr indent="0" lvl="7" marL="0" marR="0" rtl="0" algn="l">
              <a:spcBef>
                <a:spcPts val="0"/>
              </a:spcBef>
              <a:buClr>
                <a:srgbClr val="434343"/>
              </a:buClr>
              <a:buNone/>
              <a:defRPr b="0" i="0" sz="1800" u="none" cap="none" strike="noStrike">
                <a:solidFill>
                  <a:srgbClr val="434343"/>
                </a:solidFill>
              </a:defRPr>
            </a:lvl8pPr>
            <a:lvl9pPr indent="0" lvl="8" marL="0" marR="0" rtl="0" algn="l">
              <a:spcBef>
                <a:spcPts val="0"/>
              </a:spcBef>
              <a:buClr>
                <a:srgbClr val="434343"/>
              </a:buClr>
              <a:buNone/>
              <a:defRPr b="0" i="0" sz="1800" u="none" cap="none" strike="noStrike">
                <a:solidFill>
                  <a:srgbClr val="434343"/>
                </a:solidFill>
              </a:defRPr>
            </a:lvl9pPr>
          </a:lstStyle>
          <a:p/>
        </p:txBody>
      </p:sp>
      <p:sp>
        <p:nvSpPr>
          <p:cNvPr id="20" name="Shape 20"/>
          <p:cNvSpPr txBox="1"/>
          <p:nvPr>
            <p:ph idx="1" type="body"/>
          </p:nvPr>
        </p:nvSpPr>
        <p:spPr>
          <a:xfrm>
            <a:off x="457200" y="1600200"/>
            <a:ext cx="8229600" cy="4724400"/>
          </a:xfrm>
          <a:prstGeom prst="rect">
            <a:avLst/>
          </a:prstGeom>
          <a:noFill/>
          <a:ln>
            <a:noFill/>
          </a:ln>
        </p:spPr>
        <p:txBody>
          <a:bodyPr anchorCtr="0" anchor="t" bIns="91425" lIns="91425" rIns="91425" wrap="square" tIns="91425"/>
          <a:lstStyle>
            <a:lvl1pPr indent="-160020" lvl="0" marL="342900" marR="0" rtl="0" algn="l">
              <a:spcBef>
                <a:spcPts val="640"/>
              </a:spcBef>
              <a:buClr>
                <a:schemeClr val="dk2"/>
              </a:buClr>
              <a:buSzPct val="90000"/>
              <a:buFont typeface="Cambria"/>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2"/>
              </a:buClr>
              <a:buSzPct val="100000"/>
              <a:buFont typeface="Cambria"/>
              <a:buChar char="–"/>
              <a:defRPr b="0" i="0" sz="2800" u="none" cap="none" strike="noStrike">
                <a:solidFill>
                  <a:schemeClr val="dk1"/>
                </a:solidFill>
                <a:latin typeface="Calibri"/>
                <a:ea typeface="Calibri"/>
                <a:cs typeface="Calibri"/>
                <a:sym typeface="Calibri"/>
              </a:defRPr>
            </a:lvl2pPr>
            <a:lvl3pPr indent="-137160" lvl="2" marL="1143000" marR="0" rtl="0" algn="l">
              <a:spcBef>
                <a:spcPts val="480"/>
              </a:spcBef>
              <a:buClr>
                <a:schemeClr val="dk2"/>
              </a:buClr>
              <a:buSzPct val="59999"/>
              <a:buFont typeface="Noto Sans Symbols"/>
              <a:buChar char="✕"/>
              <a:defRPr b="0" i="0" sz="2400" u="none" cap="none" strike="noStrike">
                <a:solidFill>
                  <a:schemeClr val="dk1"/>
                </a:solidFill>
                <a:latin typeface="Calibri"/>
                <a:ea typeface="Calibri"/>
                <a:cs typeface="Calibri"/>
                <a:sym typeface="Calibri"/>
              </a:defRPr>
            </a:lvl3pPr>
            <a:lvl4pPr indent="-114300" lvl="3" marL="1600200" marR="0" rtl="0" algn="l">
              <a:spcBef>
                <a:spcPts val="400"/>
              </a:spcBef>
              <a:buClr>
                <a:schemeClr val="dk2"/>
              </a:buClr>
              <a:buSzPct val="90000"/>
              <a:buFont typeface="Calibri"/>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2"/>
              </a:buClr>
              <a:buSzPct val="100000"/>
              <a:buFont typeface="Cambria"/>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1" name="Shape 21"/>
          <p:cNvSpPr txBox="1"/>
          <p:nvPr>
            <p:ph idx="10" type="dt"/>
          </p:nvPr>
        </p:nvSpPr>
        <p:spPr>
          <a:xfrm>
            <a:off x="8878" y="6483997"/>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2" name="Shape 22"/>
          <p:cNvSpPr txBox="1"/>
          <p:nvPr>
            <p:ph idx="11" type="ftr"/>
          </p:nvPr>
        </p:nvSpPr>
        <p:spPr>
          <a:xfrm>
            <a:off x="3124200" y="6483997"/>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3" name="Shape 23"/>
          <p:cNvSpPr txBox="1"/>
          <p:nvPr>
            <p:ph idx="12" type="sldNum"/>
          </p:nvPr>
        </p:nvSpPr>
        <p:spPr>
          <a:xfrm>
            <a:off x="6992644" y="6483997"/>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pic>
        <p:nvPicPr>
          <p:cNvPr descr="Hochschule_Muenchen_Logo.svg.png" id="24" name="Shape 24"/>
          <p:cNvPicPr preferRelativeResize="0"/>
          <p:nvPr/>
        </p:nvPicPr>
        <p:blipFill rotWithShape="1">
          <a:blip r:embed="rId2">
            <a:alphaModFix/>
          </a:blip>
          <a:srcRect b="-1620" l="0" r="0" t="1620"/>
          <a:stretch/>
        </p:blipFill>
        <p:spPr>
          <a:xfrm>
            <a:off x="6992650" y="103925"/>
            <a:ext cx="1975800" cy="857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5" name="Shape 25"/>
        <p:cNvGrpSpPr/>
        <p:nvPr/>
      </p:nvGrpSpPr>
      <p:grpSpPr>
        <a:xfrm>
          <a:off x="0" y="0"/>
          <a:ext cx="0" cy="0"/>
          <a:chOff x="0" y="0"/>
          <a:chExt cx="0" cy="0"/>
        </a:xfrm>
      </p:grpSpPr>
      <p:sp>
        <p:nvSpPr>
          <p:cNvPr id="26" name="Shape 26"/>
          <p:cNvSpPr txBox="1"/>
          <p:nvPr>
            <p:ph type="title"/>
          </p:nvPr>
        </p:nvSpPr>
        <p:spPr>
          <a:xfrm>
            <a:off x="685800" y="3854150"/>
            <a:ext cx="7772400" cy="1860850"/>
          </a:xfrm>
          <a:prstGeom prst="rect">
            <a:avLst/>
          </a:prstGeom>
          <a:noFill/>
          <a:ln>
            <a:noFill/>
          </a:ln>
        </p:spPr>
        <p:txBody>
          <a:bodyPr anchorCtr="0" anchor="t" bIns="91425" lIns="91425" rIns="91425" wrap="square" tIns="91425"/>
          <a:lstStyle>
            <a:lvl1pPr indent="0" lvl="0" marL="0" marR="0" rtl="0" algn="l">
              <a:spcBef>
                <a:spcPts val="0"/>
              </a:spcBef>
              <a:buClr>
                <a:srgbClr val="FFFFFF"/>
              </a:buClr>
              <a:buFont typeface="Cambria"/>
              <a:buNone/>
              <a:defRPr b="1" i="0" sz="4400" u="none" cap="none" strike="noStrike">
                <a:solidFill>
                  <a:srgbClr val="FFFFFF"/>
                </a:solidFill>
                <a:latin typeface="Cambria"/>
                <a:ea typeface="Cambria"/>
                <a:cs typeface="Cambria"/>
                <a:sym typeface="Cambria"/>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27" name="Shape 27"/>
          <p:cNvSpPr txBox="1"/>
          <p:nvPr>
            <p:ph idx="1" type="body"/>
          </p:nvPr>
        </p:nvSpPr>
        <p:spPr>
          <a:xfrm>
            <a:off x="685800" y="2356428"/>
            <a:ext cx="7772400" cy="1501200"/>
          </a:xfrm>
          <a:prstGeom prst="rect">
            <a:avLst/>
          </a:prstGeom>
          <a:noFill/>
          <a:ln>
            <a:noFill/>
          </a:ln>
        </p:spPr>
        <p:txBody>
          <a:bodyPr anchorCtr="0" anchor="b" bIns="91425" lIns="91425" rIns="91425" wrap="square" tIns="91425"/>
          <a:lstStyle>
            <a:lvl1pPr indent="0" lvl="0" marL="0" marR="0" rtl="0" algn="l">
              <a:spcBef>
                <a:spcPts val="400"/>
              </a:spcBef>
              <a:buClr>
                <a:schemeClr val="lt2"/>
              </a:buClr>
              <a:buFont typeface="Cambria"/>
              <a:buNone/>
              <a:defRPr b="0" i="0" sz="2000" u="none" cap="none" strike="noStrike">
                <a:solidFill>
                  <a:schemeClr val="lt2"/>
                </a:solidFill>
                <a:latin typeface="Calibri"/>
                <a:ea typeface="Calibri"/>
                <a:cs typeface="Calibri"/>
                <a:sym typeface="Calibri"/>
              </a:defRPr>
            </a:lvl1pPr>
            <a:lvl2pPr indent="0" lvl="1" marL="457200" marR="0" rtl="0" algn="l">
              <a:spcBef>
                <a:spcPts val="360"/>
              </a:spcBef>
              <a:buClr>
                <a:schemeClr val="lt2"/>
              </a:buClr>
              <a:buFont typeface="Cambria"/>
              <a:buNone/>
              <a:defRPr b="0" i="0" sz="1800" u="none" cap="none" strike="noStrike">
                <a:solidFill>
                  <a:schemeClr val="lt2"/>
                </a:solidFill>
                <a:latin typeface="Calibri"/>
                <a:ea typeface="Calibri"/>
                <a:cs typeface="Calibri"/>
                <a:sym typeface="Calibri"/>
              </a:defRPr>
            </a:lvl2pPr>
            <a:lvl3pPr indent="0" lvl="2" marL="914400" marR="0" rtl="0" algn="l">
              <a:spcBef>
                <a:spcPts val="320"/>
              </a:spcBef>
              <a:buClr>
                <a:schemeClr val="lt2"/>
              </a:buClr>
              <a:buFont typeface="Noto Sans Symbols"/>
              <a:buNone/>
              <a:defRPr b="0" i="0" sz="1600" u="none" cap="none" strike="noStrike">
                <a:solidFill>
                  <a:schemeClr val="lt2"/>
                </a:solidFill>
                <a:latin typeface="Calibri"/>
                <a:ea typeface="Calibri"/>
                <a:cs typeface="Calibri"/>
                <a:sym typeface="Calibri"/>
              </a:defRPr>
            </a:lvl3pPr>
            <a:lvl4pPr indent="0" lvl="3" marL="1371600" marR="0" rtl="0" algn="l">
              <a:spcBef>
                <a:spcPts val="280"/>
              </a:spcBef>
              <a:buClr>
                <a:schemeClr val="lt2"/>
              </a:buClr>
              <a:buFont typeface="Calibri"/>
              <a:buNone/>
              <a:defRPr b="0" i="0" sz="1400" u="none" cap="none" strike="noStrike">
                <a:solidFill>
                  <a:schemeClr val="lt2"/>
                </a:solidFill>
                <a:latin typeface="Calibri"/>
                <a:ea typeface="Calibri"/>
                <a:cs typeface="Calibri"/>
                <a:sym typeface="Calibri"/>
              </a:defRPr>
            </a:lvl4pPr>
            <a:lvl5pPr indent="0" lvl="4" marL="1828800" marR="0" rtl="0" algn="l">
              <a:spcBef>
                <a:spcPts val="280"/>
              </a:spcBef>
              <a:buClr>
                <a:schemeClr val="lt2"/>
              </a:buClr>
              <a:buFont typeface="Cambria"/>
              <a:buNone/>
              <a:defRPr b="0" i="0" sz="1400" u="none" cap="none" strike="noStrike">
                <a:solidFill>
                  <a:schemeClr val="lt2"/>
                </a:solidFill>
                <a:latin typeface="Calibri"/>
                <a:ea typeface="Calibri"/>
                <a:cs typeface="Calibri"/>
                <a:sym typeface="Calibri"/>
              </a:defRPr>
            </a:lvl5pPr>
            <a:lvl6pPr indent="0" lvl="5" marL="228600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6pPr>
            <a:lvl7pPr indent="0" lvl="6" marL="274320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7pPr>
            <a:lvl8pPr indent="0" lvl="7" marL="320040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8pPr>
            <a:lvl9pPr indent="0" lvl="8" marL="365760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9pPr>
          </a:lstStyle>
          <a:p/>
        </p:txBody>
      </p:sp>
      <p:sp>
        <p:nvSpPr>
          <p:cNvPr id="28" name="Shape 28"/>
          <p:cNvSpPr txBox="1"/>
          <p:nvPr>
            <p:ph idx="10" type="dt"/>
          </p:nvPr>
        </p:nvSpPr>
        <p:spPr>
          <a:xfrm>
            <a:off x="8878" y="6483997"/>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29" name="Shape 29"/>
          <p:cNvSpPr txBox="1"/>
          <p:nvPr>
            <p:ph idx="11" type="ftr"/>
          </p:nvPr>
        </p:nvSpPr>
        <p:spPr>
          <a:xfrm>
            <a:off x="3124200" y="6483997"/>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30" name="Shape 30"/>
          <p:cNvSpPr txBox="1"/>
          <p:nvPr>
            <p:ph idx="12" type="sldNum"/>
          </p:nvPr>
        </p:nvSpPr>
        <p:spPr>
          <a:xfrm>
            <a:off x="6992644" y="6483997"/>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chemeClr val="lt1"/>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31" name="Shape 31"/>
        <p:cNvGrpSpPr/>
        <p:nvPr/>
      </p:nvGrpSpPr>
      <p:grpSpPr>
        <a:xfrm>
          <a:off x="0" y="0"/>
          <a:ext cx="0" cy="0"/>
          <a:chOff x="0" y="0"/>
          <a:chExt cx="0" cy="0"/>
        </a:xfrm>
      </p:grpSpPr>
      <p:sp>
        <p:nvSpPr>
          <p:cNvPr id="32" name="Shape 32"/>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rgbClr val="FFFFFF"/>
              </a:buClr>
              <a:buFont typeface="Cambria"/>
              <a:buNone/>
              <a:defRPr b="1" i="0" sz="4000" u="none" cap="none" strike="noStrike">
                <a:solidFill>
                  <a:srgbClr val="FFFFFF"/>
                </a:solidFill>
                <a:latin typeface="Cambria"/>
                <a:ea typeface="Cambria"/>
                <a:cs typeface="Cambria"/>
                <a:sym typeface="Cambria"/>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33" name="Shape 33"/>
          <p:cNvSpPr txBox="1"/>
          <p:nvPr>
            <p:ph idx="1" type="body"/>
          </p:nvPr>
        </p:nvSpPr>
        <p:spPr>
          <a:xfrm>
            <a:off x="457200" y="1600200"/>
            <a:ext cx="4038600" cy="4525963"/>
          </a:xfrm>
          <a:prstGeom prst="rect">
            <a:avLst/>
          </a:prstGeom>
          <a:noFill/>
          <a:ln>
            <a:noFill/>
          </a:ln>
        </p:spPr>
        <p:txBody>
          <a:bodyPr anchorCtr="0" anchor="t" bIns="91425" lIns="91425" rIns="91425" wrap="square" tIns="91425"/>
          <a:lstStyle>
            <a:lvl1pPr indent="-182880" lvl="0" marL="342900" marR="0" rtl="0" algn="l">
              <a:spcBef>
                <a:spcPts val="560"/>
              </a:spcBef>
              <a:buClr>
                <a:schemeClr val="dk2"/>
              </a:buClr>
              <a:buSzPct val="90000"/>
              <a:buFont typeface="Cambria"/>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2"/>
              </a:buClr>
              <a:buSzPct val="100000"/>
              <a:buFont typeface="Cambria"/>
              <a:buChar char="–"/>
              <a:defRPr b="0" i="0" sz="2400" u="none" cap="none" strike="noStrike">
                <a:solidFill>
                  <a:schemeClr val="dk1"/>
                </a:solidFill>
                <a:latin typeface="Calibri"/>
                <a:ea typeface="Calibri"/>
                <a:cs typeface="Calibri"/>
                <a:sym typeface="Calibri"/>
              </a:defRPr>
            </a:lvl2pPr>
            <a:lvl3pPr indent="-152400" lvl="2" marL="1143000" marR="0" rtl="0" algn="l">
              <a:spcBef>
                <a:spcPts val="400"/>
              </a:spcBef>
              <a:buClr>
                <a:schemeClr val="dk2"/>
              </a:buClr>
              <a:buSzPct val="60000"/>
              <a:buFont typeface="Noto Sans Symbols"/>
              <a:buChar char="✕"/>
              <a:defRPr b="0" i="0" sz="2000" u="none" cap="none" strike="noStrike">
                <a:solidFill>
                  <a:schemeClr val="dk1"/>
                </a:solidFill>
                <a:latin typeface="Calibri"/>
                <a:ea typeface="Calibri"/>
                <a:cs typeface="Calibri"/>
                <a:sym typeface="Calibri"/>
              </a:defRPr>
            </a:lvl3pPr>
            <a:lvl4pPr indent="-125730" lvl="3" marL="1600200" marR="0" rtl="0" algn="l">
              <a:spcBef>
                <a:spcPts val="360"/>
              </a:spcBef>
              <a:buClr>
                <a:schemeClr val="dk2"/>
              </a:buClr>
              <a:buSzPct val="90000"/>
              <a:buFont typeface="Calibri"/>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2"/>
              </a:buClr>
              <a:buSzPct val="100000"/>
              <a:buFont typeface="Cambria"/>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2" type="body"/>
          </p:nvPr>
        </p:nvSpPr>
        <p:spPr>
          <a:xfrm>
            <a:off x="4648200" y="1600200"/>
            <a:ext cx="4038600" cy="4525963"/>
          </a:xfrm>
          <a:prstGeom prst="rect">
            <a:avLst/>
          </a:prstGeom>
          <a:noFill/>
          <a:ln>
            <a:noFill/>
          </a:ln>
        </p:spPr>
        <p:txBody>
          <a:bodyPr anchorCtr="0" anchor="t" bIns="91425" lIns="91425" rIns="91425" wrap="square" tIns="91425"/>
          <a:lstStyle>
            <a:lvl1pPr indent="-182880" lvl="0" marL="342900" marR="0" rtl="0" algn="l">
              <a:spcBef>
                <a:spcPts val="560"/>
              </a:spcBef>
              <a:buClr>
                <a:schemeClr val="dk2"/>
              </a:buClr>
              <a:buSzPct val="90000"/>
              <a:buFont typeface="Cambria"/>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2"/>
              </a:buClr>
              <a:buSzPct val="100000"/>
              <a:buFont typeface="Cambria"/>
              <a:buChar char="–"/>
              <a:defRPr b="0" i="0" sz="2400" u="none" cap="none" strike="noStrike">
                <a:solidFill>
                  <a:schemeClr val="dk1"/>
                </a:solidFill>
                <a:latin typeface="Calibri"/>
                <a:ea typeface="Calibri"/>
                <a:cs typeface="Calibri"/>
                <a:sym typeface="Calibri"/>
              </a:defRPr>
            </a:lvl2pPr>
            <a:lvl3pPr indent="-152400" lvl="2" marL="1143000" marR="0" rtl="0" algn="l">
              <a:spcBef>
                <a:spcPts val="400"/>
              </a:spcBef>
              <a:buClr>
                <a:schemeClr val="dk2"/>
              </a:buClr>
              <a:buSzPct val="60000"/>
              <a:buFont typeface="Noto Sans Symbols"/>
              <a:buChar char="✕"/>
              <a:defRPr b="0" i="0" sz="2000" u="none" cap="none" strike="noStrike">
                <a:solidFill>
                  <a:schemeClr val="dk1"/>
                </a:solidFill>
                <a:latin typeface="Calibri"/>
                <a:ea typeface="Calibri"/>
                <a:cs typeface="Calibri"/>
                <a:sym typeface="Calibri"/>
              </a:defRPr>
            </a:lvl3pPr>
            <a:lvl4pPr indent="-125730" lvl="3" marL="1600200" marR="0" rtl="0" algn="l">
              <a:spcBef>
                <a:spcPts val="360"/>
              </a:spcBef>
              <a:buClr>
                <a:schemeClr val="dk2"/>
              </a:buClr>
              <a:buSzPct val="90000"/>
              <a:buFont typeface="Calibri"/>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2"/>
              </a:buClr>
              <a:buSzPct val="100000"/>
              <a:buFont typeface="Cambria"/>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0" type="dt"/>
          </p:nvPr>
        </p:nvSpPr>
        <p:spPr>
          <a:xfrm>
            <a:off x="8878" y="6483997"/>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11" type="ftr"/>
          </p:nvPr>
        </p:nvSpPr>
        <p:spPr>
          <a:xfrm>
            <a:off x="3124200" y="6483997"/>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2" type="sldNum"/>
          </p:nvPr>
        </p:nvSpPr>
        <p:spPr>
          <a:xfrm>
            <a:off x="6992644" y="6483997"/>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38" name="Shape 38"/>
        <p:cNvGrpSpPr/>
        <p:nvPr/>
      </p:nvGrpSpPr>
      <p:grpSpPr>
        <a:xfrm>
          <a:off x="0" y="0"/>
          <a:ext cx="0" cy="0"/>
          <a:chOff x="0" y="0"/>
          <a:chExt cx="0" cy="0"/>
        </a:xfrm>
      </p:grpSpPr>
      <p:sp>
        <p:nvSpPr>
          <p:cNvPr id="39" name="Shape 39"/>
          <p:cNvSpPr txBox="1"/>
          <p:nvPr>
            <p:ph idx="1" type="body"/>
          </p:nvPr>
        </p:nvSpPr>
        <p:spPr>
          <a:xfrm>
            <a:off x="457200" y="1535113"/>
            <a:ext cx="4040188" cy="639762"/>
          </a:xfrm>
          <a:prstGeom prst="rect">
            <a:avLst/>
          </a:prstGeom>
          <a:noFill/>
          <a:ln>
            <a:noFill/>
          </a:ln>
        </p:spPr>
        <p:txBody>
          <a:bodyPr anchorCtr="0" anchor="b" bIns="91425" lIns="91425" rIns="91425" wrap="square" tIns="91425"/>
          <a:lstStyle>
            <a:lvl1pPr indent="0" lvl="0" marL="0" marR="0" rtl="0" algn="l">
              <a:spcBef>
                <a:spcPts val="480"/>
              </a:spcBef>
              <a:buClr>
                <a:schemeClr val="dk2"/>
              </a:buClr>
              <a:buFont typeface="Cambria"/>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2"/>
              </a:buClr>
              <a:buFont typeface="Cambria"/>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2"/>
              </a:buClr>
              <a:buFont typeface="Noto Sans Symbols"/>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2"/>
              </a:buClr>
              <a:buFont typeface="Calibri"/>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2"/>
              </a:buClr>
              <a:buFont typeface="Cambria"/>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0" name="Shape 40"/>
          <p:cNvSpPr txBox="1"/>
          <p:nvPr>
            <p:ph idx="2" type="body"/>
          </p:nvPr>
        </p:nvSpPr>
        <p:spPr>
          <a:xfrm>
            <a:off x="457200" y="2174875"/>
            <a:ext cx="4040188" cy="3951288"/>
          </a:xfrm>
          <a:prstGeom prst="rect">
            <a:avLst/>
          </a:prstGeom>
          <a:noFill/>
          <a:ln>
            <a:noFill/>
          </a:ln>
        </p:spPr>
        <p:txBody>
          <a:bodyPr anchorCtr="0" anchor="t" bIns="91425" lIns="91425" rIns="91425" wrap="square" tIns="91425"/>
          <a:lstStyle>
            <a:lvl1pPr indent="-205740" lvl="0" marL="342900" marR="0" rtl="0" algn="l">
              <a:spcBef>
                <a:spcPts val="480"/>
              </a:spcBef>
              <a:buClr>
                <a:schemeClr val="dk2"/>
              </a:buClr>
              <a:buSzPct val="90000"/>
              <a:buFont typeface="Cambria"/>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2"/>
              </a:buClr>
              <a:buSzPct val="100000"/>
              <a:buFont typeface="Cambria"/>
              <a:buChar char="–"/>
              <a:defRPr b="0" i="0" sz="2000" u="none" cap="none" strike="noStrike">
                <a:solidFill>
                  <a:schemeClr val="dk1"/>
                </a:solidFill>
                <a:latin typeface="Calibri"/>
                <a:ea typeface="Calibri"/>
                <a:cs typeface="Calibri"/>
                <a:sym typeface="Calibri"/>
              </a:defRPr>
            </a:lvl2pPr>
            <a:lvl3pPr indent="-160019" lvl="2" marL="1143000" marR="0" rtl="0" algn="l">
              <a:spcBef>
                <a:spcPts val="360"/>
              </a:spcBef>
              <a:buClr>
                <a:schemeClr val="dk2"/>
              </a:buClr>
              <a:buSzPct val="60000"/>
              <a:buFont typeface="Noto Sans Symbols"/>
              <a:buChar char="✕"/>
              <a:defRPr b="0" i="0" sz="1800" u="none" cap="none" strike="noStrike">
                <a:solidFill>
                  <a:schemeClr val="dk1"/>
                </a:solidFill>
                <a:latin typeface="Calibri"/>
                <a:ea typeface="Calibri"/>
                <a:cs typeface="Calibri"/>
                <a:sym typeface="Calibri"/>
              </a:defRPr>
            </a:lvl3pPr>
            <a:lvl4pPr indent="-137160" lvl="3" marL="1600200" marR="0" rtl="0" algn="l">
              <a:spcBef>
                <a:spcPts val="320"/>
              </a:spcBef>
              <a:buClr>
                <a:schemeClr val="dk2"/>
              </a:buClr>
              <a:buSzPct val="90000"/>
              <a:buFont typeface="Calibri"/>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2"/>
              </a:buClr>
              <a:buSzPct val="100000"/>
              <a:buFont typeface="Cambria"/>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1" name="Shape 41"/>
          <p:cNvSpPr txBox="1"/>
          <p:nvPr>
            <p:ph idx="3" type="body"/>
          </p:nvPr>
        </p:nvSpPr>
        <p:spPr>
          <a:xfrm>
            <a:off x="4645025" y="1535113"/>
            <a:ext cx="4041775" cy="639762"/>
          </a:xfrm>
          <a:prstGeom prst="rect">
            <a:avLst/>
          </a:prstGeom>
          <a:noFill/>
          <a:ln>
            <a:noFill/>
          </a:ln>
        </p:spPr>
        <p:txBody>
          <a:bodyPr anchorCtr="0" anchor="b" bIns="91425" lIns="91425" rIns="91425" wrap="square" tIns="91425"/>
          <a:lstStyle>
            <a:lvl1pPr indent="0" lvl="0" marL="0" marR="0" rtl="0" algn="l">
              <a:spcBef>
                <a:spcPts val="480"/>
              </a:spcBef>
              <a:buClr>
                <a:schemeClr val="dk2"/>
              </a:buClr>
              <a:buFont typeface="Cambria"/>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2"/>
              </a:buClr>
              <a:buFont typeface="Cambria"/>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2"/>
              </a:buClr>
              <a:buFont typeface="Noto Sans Symbols"/>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2"/>
              </a:buClr>
              <a:buFont typeface="Calibri"/>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2"/>
              </a:buClr>
              <a:buFont typeface="Cambria"/>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2" name="Shape 42"/>
          <p:cNvSpPr txBox="1"/>
          <p:nvPr>
            <p:ph idx="4" type="body"/>
          </p:nvPr>
        </p:nvSpPr>
        <p:spPr>
          <a:xfrm>
            <a:off x="4645025" y="2174875"/>
            <a:ext cx="4041775" cy="3951288"/>
          </a:xfrm>
          <a:prstGeom prst="rect">
            <a:avLst/>
          </a:prstGeom>
          <a:noFill/>
          <a:ln>
            <a:noFill/>
          </a:ln>
        </p:spPr>
        <p:txBody>
          <a:bodyPr anchorCtr="0" anchor="t" bIns="91425" lIns="91425" rIns="91425" wrap="square" tIns="91425"/>
          <a:lstStyle>
            <a:lvl1pPr indent="-205740" lvl="0" marL="342900" marR="0" rtl="0" algn="l">
              <a:spcBef>
                <a:spcPts val="480"/>
              </a:spcBef>
              <a:buClr>
                <a:schemeClr val="dk2"/>
              </a:buClr>
              <a:buSzPct val="90000"/>
              <a:buFont typeface="Cambria"/>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2"/>
              </a:buClr>
              <a:buSzPct val="100000"/>
              <a:buFont typeface="Cambria"/>
              <a:buChar char="–"/>
              <a:defRPr b="0" i="0" sz="2000" u="none" cap="none" strike="noStrike">
                <a:solidFill>
                  <a:schemeClr val="dk1"/>
                </a:solidFill>
                <a:latin typeface="Calibri"/>
                <a:ea typeface="Calibri"/>
                <a:cs typeface="Calibri"/>
                <a:sym typeface="Calibri"/>
              </a:defRPr>
            </a:lvl2pPr>
            <a:lvl3pPr indent="-160019" lvl="2" marL="1143000" marR="0" rtl="0" algn="l">
              <a:spcBef>
                <a:spcPts val="360"/>
              </a:spcBef>
              <a:buClr>
                <a:schemeClr val="dk2"/>
              </a:buClr>
              <a:buSzPct val="60000"/>
              <a:buFont typeface="Noto Sans Symbols"/>
              <a:buChar char="✕"/>
              <a:defRPr b="0" i="0" sz="1800" u="none" cap="none" strike="noStrike">
                <a:solidFill>
                  <a:schemeClr val="dk1"/>
                </a:solidFill>
                <a:latin typeface="Calibri"/>
                <a:ea typeface="Calibri"/>
                <a:cs typeface="Calibri"/>
                <a:sym typeface="Calibri"/>
              </a:defRPr>
            </a:lvl3pPr>
            <a:lvl4pPr indent="-137160" lvl="3" marL="1600200" marR="0" rtl="0" algn="l">
              <a:spcBef>
                <a:spcPts val="320"/>
              </a:spcBef>
              <a:buClr>
                <a:schemeClr val="dk2"/>
              </a:buClr>
              <a:buSzPct val="90000"/>
              <a:buFont typeface="Calibri"/>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2"/>
              </a:buClr>
              <a:buSzPct val="100000"/>
              <a:buFont typeface="Cambria"/>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3" name="Shape 43"/>
          <p:cNvSpPr txBox="1"/>
          <p:nvPr>
            <p:ph idx="10" type="dt"/>
          </p:nvPr>
        </p:nvSpPr>
        <p:spPr>
          <a:xfrm>
            <a:off x="8878" y="6483997"/>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11" type="ftr"/>
          </p:nvPr>
        </p:nvSpPr>
        <p:spPr>
          <a:xfrm>
            <a:off x="3124200" y="6483997"/>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5" name="Shape 45"/>
          <p:cNvSpPr txBox="1"/>
          <p:nvPr>
            <p:ph idx="12" type="sldNum"/>
          </p:nvPr>
        </p:nvSpPr>
        <p:spPr>
          <a:xfrm>
            <a:off x="6992644" y="6483997"/>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
        <p:nvSpPr>
          <p:cNvPr id="46" name="Shape 46"/>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rgbClr val="FFFFFF"/>
              </a:buClr>
              <a:buFont typeface="Cambria"/>
              <a:buNone/>
              <a:defRPr b="1" i="0" sz="4000" u="none" cap="none" strike="noStrike">
                <a:solidFill>
                  <a:srgbClr val="FFFFFF"/>
                </a:solidFill>
                <a:latin typeface="Cambria"/>
                <a:ea typeface="Cambria"/>
                <a:cs typeface="Cambria"/>
                <a:sym typeface="Cambria"/>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7" name="Shape 47"/>
        <p:cNvGrpSpPr/>
        <p:nvPr/>
      </p:nvGrpSpPr>
      <p:grpSpPr>
        <a:xfrm>
          <a:off x="0" y="0"/>
          <a:ext cx="0" cy="0"/>
          <a:chOff x="0" y="0"/>
          <a:chExt cx="0" cy="0"/>
        </a:xfrm>
      </p:grpSpPr>
      <p:sp>
        <p:nvSpPr>
          <p:cNvPr id="48" name="Shape 48"/>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rgbClr val="FFFFFF"/>
              </a:buClr>
              <a:buFont typeface="Cambria"/>
              <a:buNone/>
              <a:defRPr b="1" i="0" sz="4000" u="none" cap="none" strike="noStrike">
                <a:solidFill>
                  <a:srgbClr val="FFFFFF"/>
                </a:solidFill>
                <a:latin typeface="Cambria"/>
                <a:ea typeface="Cambria"/>
                <a:cs typeface="Cambria"/>
                <a:sym typeface="Cambria"/>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49" name="Shape 49"/>
          <p:cNvSpPr txBox="1"/>
          <p:nvPr>
            <p:ph idx="10" type="dt"/>
          </p:nvPr>
        </p:nvSpPr>
        <p:spPr>
          <a:xfrm>
            <a:off x="8878" y="6483997"/>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0" name="Shape 50"/>
          <p:cNvSpPr txBox="1"/>
          <p:nvPr>
            <p:ph idx="11" type="ftr"/>
          </p:nvPr>
        </p:nvSpPr>
        <p:spPr>
          <a:xfrm>
            <a:off x="3124200" y="6483997"/>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1" name="Shape 51"/>
          <p:cNvSpPr txBox="1"/>
          <p:nvPr>
            <p:ph idx="12" type="sldNum"/>
          </p:nvPr>
        </p:nvSpPr>
        <p:spPr>
          <a:xfrm>
            <a:off x="6992644" y="6483997"/>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2" name="Shape 52"/>
        <p:cNvGrpSpPr/>
        <p:nvPr/>
      </p:nvGrpSpPr>
      <p:grpSpPr>
        <a:xfrm>
          <a:off x="0" y="0"/>
          <a:ext cx="0" cy="0"/>
          <a:chOff x="0" y="0"/>
          <a:chExt cx="0" cy="0"/>
        </a:xfrm>
      </p:grpSpPr>
      <p:sp>
        <p:nvSpPr>
          <p:cNvPr id="53" name="Shape 53"/>
          <p:cNvSpPr txBox="1"/>
          <p:nvPr>
            <p:ph idx="10" type="dt"/>
          </p:nvPr>
        </p:nvSpPr>
        <p:spPr>
          <a:xfrm>
            <a:off x="8878" y="6483997"/>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4" name="Shape 54"/>
          <p:cNvSpPr txBox="1"/>
          <p:nvPr>
            <p:ph idx="11" type="ftr"/>
          </p:nvPr>
        </p:nvSpPr>
        <p:spPr>
          <a:xfrm>
            <a:off x="3124200" y="6483997"/>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5" name="Shape 55"/>
          <p:cNvSpPr txBox="1"/>
          <p:nvPr>
            <p:ph idx="12" type="sldNum"/>
          </p:nvPr>
        </p:nvSpPr>
        <p:spPr>
          <a:xfrm>
            <a:off x="6992644" y="6483997"/>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56" name="Shape 56"/>
        <p:cNvGrpSpPr/>
        <p:nvPr/>
      </p:nvGrpSpPr>
      <p:grpSpPr>
        <a:xfrm>
          <a:off x="0" y="0"/>
          <a:ext cx="0" cy="0"/>
          <a:chOff x="0" y="0"/>
          <a:chExt cx="0" cy="0"/>
        </a:xfrm>
      </p:grpSpPr>
      <p:sp>
        <p:nvSpPr>
          <p:cNvPr id="57" name="Shape 57"/>
          <p:cNvSpPr txBox="1"/>
          <p:nvPr>
            <p:ph type="title"/>
          </p:nvPr>
        </p:nvSpPr>
        <p:spPr>
          <a:xfrm>
            <a:off x="326258" y="381000"/>
            <a:ext cx="2667000" cy="1833554"/>
          </a:xfrm>
          <a:prstGeom prst="rect">
            <a:avLst/>
          </a:prstGeom>
          <a:noFill/>
          <a:ln>
            <a:noFill/>
          </a:ln>
        </p:spPr>
        <p:txBody>
          <a:bodyPr anchorCtr="0" anchor="ctr" bIns="91425" lIns="91425" rIns="91425" wrap="square" tIns="91425"/>
          <a:lstStyle>
            <a:lvl1pPr indent="0" lvl="0" marL="0" marR="0" rtl="0" algn="l">
              <a:spcBef>
                <a:spcPts val="0"/>
              </a:spcBef>
              <a:buClr>
                <a:schemeClr val="dk2"/>
              </a:buClr>
              <a:buFont typeface="Cambria"/>
              <a:buNone/>
              <a:defRPr b="1" i="0" sz="3200" u="none" cap="none" strike="noStrike">
                <a:solidFill>
                  <a:schemeClr val="dk2"/>
                </a:solidFill>
                <a:latin typeface="Cambria"/>
                <a:ea typeface="Cambria"/>
                <a:cs typeface="Cambria"/>
                <a:sym typeface="Cambria"/>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58" name="Shape 58"/>
          <p:cNvSpPr txBox="1"/>
          <p:nvPr>
            <p:ph idx="1" type="body"/>
          </p:nvPr>
        </p:nvSpPr>
        <p:spPr>
          <a:xfrm>
            <a:off x="3352800" y="380999"/>
            <a:ext cx="5410200" cy="5745165"/>
          </a:xfrm>
          <a:prstGeom prst="rect">
            <a:avLst/>
          </a:prstGeom>
          <a:noFill/>
          <a:ln>
            <a:noFill/>
          </a:ln>
        </p:spPr>
        <p:txBody>
          <a:bodyPr anchorCtr="0" anchor="t" bIns="91425" lIns="91425" rIns="91425" wrap="square" tIns="91425"/>
          <a:lstStyle>
            <a:lvl1pPr indent="-160020" lvl="0" marL="342900" marR="0" rtl="0" algn="l">
              <a:spcBef>
                <a:spcPts val="640"/>
              </a:spcBef>
              <a:buClr>
                <a:schemeClr val="dk2"/>
              </a:buClr>
              <a:buSzPct val="90000"/>
              <a:buFont typeface="Cambria"/>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2"/>
              </a:buClr>
              <a:buSzPct val="100000"/>
              <a:buFont typeface="Cambria"/>
              <a:buChar char="–"/>
              <a:defRPr b="0" i="0" sz="2800" u="none" cap="none" strike="noStrike">
                <a:solidFill>
                  <a:schemeClr val="dk1"/>
                </a:solidFill>
                <a:latin typeface="Calibri"/>
                <a:ea typeface="Calibri"/>
                <a:cs typeface="Calibri"/>
                <a:sym typeface="Calibri"/>
              </a:defRPr>
            </a:lvl2pPr>
            <a:lvl3pPr indent="-137160" lvl="2" marL="1143000" marR="0" rtl="0" algn="l">
              <a:spcBef>
                <a:spcPts val="480"/>
              </a:spcBef>
              <a:buClr>
                <a:schemeClr val="dk2"/>
              </a:buClr>
              <a:buSzPct val="59999"/>
              <a:buFont typeface="Noto Sans Symbols"/>
              <a:buChar char="✕"/>
              <a:defRPr b="0" i="0" sz="2400" u="none" cap="none" strike="noStrike">
                <a:solidFill>
                  <a:schemeClr val="dk1"/>
                </a:solidFill>
                <a:latin typeface="Calibri"/>
                <a:ea typeface="Calibri"/>
                <a:cs typeface="Calibri"/>
                <a:sym typeface="Calibri"/>
              </a:defRPr>
            </a:lvl3pPr>
            <a:lvl4pPr indent="-114300" lvl="3" marL="1600200" marR="0" rtl="0" algn="l">
              <a:spcBef>
                <a:spcPts val="400"/>
              </a:spcBef>
              <a:buClr>
                <a:schemeClr val="dk2"/>
              </a:buClr>
              <a:buSzPct val="90000"/>
              <a:buFont typeface="Calibri"/>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2"/>
              </a:buClr>
              <a:buSzPct val="100000"/>
              <a:buFont typeface="Cambria"/>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9" name="Shape 59"/>
          <p:cNvSpPr txBox="1"/>
          <p:nvPr>
            <p:ph idx="2" type="body"/>
          </p:nvPr>
        </p:nvSpPr>
        <p:spPr>
          <a:xfrm>
            <a:off x="326258" y="2214554"/>
            <a:ext cx="2667000" cy="3912182"/>
          </a:xfrm>
          <a:prstGeom prst="rect">
            <a:avLst/>
          </a:prstGeom>
          <a:noFill/>
          <a:ln>
            <a:noFill/>
          </a:ln>
        </p:spPr>
        <p:txBody>
          <a:bodyPr anchorCtr="0" anchor="t" bIns="91425" lIns="91425" rIns="91425" wrap="square" tIns="91425"/>
          <a:lstStyle>
            <a:lvl1pPr indent="0" lvl="0" marL="0" marR="0" rtl="0" algn="l">
              <a:spcBef>
                <a:spcPts val="280"/>
              </a:spcBef>
              <a:buClr>
                <a:schemeClr val="dk2"/>
              </a:buClr>
              <a:buFont typeface="Cambria"/>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2"/>
              </a:buClr>
              <a:buFont typeface="Cambria"/>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2"/>
              </a:buClr>
              <a:buFont typeface="Noto Sans Symbols"/>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2"/>
              </a:buClr>
              <a:buFont typeface="Calibri"/>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2"/>
              </a:buClr>
              <a:buFont typeface="Cambria"/>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0" name="Shape 60"/>
          <p:cNvSpPr txBox="1"/>
          <p:nvPr>
            <p:ph idx="10" type="dt"/>
          </p:nvPr>
        </p:nvSpPr>
        <p:spPr>
          <a:xfrm>
            <a:off x="8878" y="6483997"/>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1" name="Shape 61"/>
          <p:cNvSpPr txBox="1"/>
          <p:nvPr>
            <p:ph idx="11" type="ftr"/>
          </p:nvPr>
        </p:nvSpPr>
        <p:spPr>
          <a:xfrm>
            <a:off x="3124200" y="6483997"/>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2" name="Shape 62"/>
          <p:cNvSpPr txBox="1"/>
          <p:nvPr>
            <p:ph idx="12" type="sldNum"/>
          </p:nvPr>
        </p:nvSpPr>
        <p:spPr>
          <a:xfrm>
            <a:off x="6992644" y="6483997"/>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63" name="Shape 63"/>
        <p:cNvGrpSpPr/>
        <p:nvPr/>
      </p:nvGrpSpPr>
      <p:grpSpPr>
        <a:xfrm>
          <a:off x="0" y="0"/>
          <a:ext cx="0" cy="0"/>
          <a:chOff x="0" y="0"/>
          <a:chExt cx="0" cy="0"/>
        </a:xfrm>
      </p:grpSpPr>
      <p:grpSp>
        <p:nvGrpSpPr>
          <p:cNvPr id="64" name="Shape 64"/>
          <p:cNvGrpSpPr/>
          <p:nvPr/>
        </p:nvGrpSpPr>
        <p:grpSpPr>
          <a:xfrm>
            <a:off x="1500436" y="453705"/>
            <a:ext cx="7500435" cy="4968212"/>
            <a:chOff x="348558" y="453705"/>
            <a:chExt cx="7500435" cy="4968212"/>
          </a:xfrm>
        </p:grpSpPr>
        <p:sp>
          <p:nvSpPr>
            <p:cNvPr id="65" name="Shape 65"/>
            <p:cNvSpPr/>
            <p:nvPr/>
          </p:nvSpPr>
          <p:spPr>
            <a:xfrm rot="-120000">
              <a:off x="428596" y="580356"/>
              <a:ext cx="7340359" cy="4714909"/>
            </a:xfrm>
            <a:prstGeom prst="rect">
              <a:avLst/>
            </a:prstGeom>
            <a:solidFill>
              <a:schemeClr val="lt1"/>
            </a:solidFill>
            <a:ln>
              <a:noFill/>
            </a:ln>
            <a:effectLst>
              <a:outerShdw blurRad="54991" rotWithShape="0" algn="tl" dir="5400000" dist="17780">
                <a:srgbClr val="000000">
                  <a:alpha val="65882"/>
                </a:srgbClr>
              </a:outerShdw>
            </a:effectLst>
          </p:spPr>
          <p:txBody>
            <a:bodyPr anchorCtr="0" anchor="ctr" bIns="45700" lIns="91425" rIns="91425" wrap="square" tIns="45700">
              <a:noAutofit/>
            </a:bodyPr>
            <a:lstStyle/>
            <a:p>
              <a:pPr indent="0" lvl="0" marL="0" marR="0" rtl="0" algn="ctr">
                <a:spcBef>
                  <a:spcPts val="0"/>
                </a:spcBef>
                <a:buNone/>
              </a:pPr>
              <a:r>
                <a:t/>
              </a:r>
              <a:endParaRPr sz="1800">
                <a:solidFill>
                  <a:schemeClr val="dk1"/>
                </a:solidFill>
                <a:latin typeface="Calibri"/>
                <a:ea typeface="Calibri"/>
                <a:cs typeface="Calibri"/>
                <a:sym typeface="Calibri"/>
              </a:endParaRPr>
            </a:p>
          </p:txBody>
        </p:sp>
        <p:sp>
          <p:nvSpPr>
            <p:cNvPr id="66" name="Shape 66"/>
            <p:cNvSpPr/>
            <p:nvPr/>
          </p:nvSpPr>
          <p:spPr>
            <a:xfrm rot="-60000">
              <a:off x="437473" y="571479"/>
              <a:ext cx="7340359" cy="4714909"/>
            </a:xfrm>
            <a:prstGeom prst="rect">
              <a:avLst/>
            </a:prstGeom>
            <a:solidFill>
              <a:schemeClr val="lt1"/>
            </a:solidFill>
            <a:ln>
              <a:noFill/>
            </a:ln>
            <a:effectLst>
              <a:outerShdw blurRad="54991" rotWithShape="0" algn="tl" dir="5400000" dist="17780">
                <a:srgbClr val="000000">
                  <a:alpha val="65882"/>
                </a:srgbClr>
              </a:outerShdw>
            </a:effectLst>
          </p:spPr>
          <p:txBody>
            <a:bodyPr anchorCtr="0" anchor="ctr" bIns="45700" lIns="91425" rIns="91425" wrap="square" tIns="45700">
              <a:noAutofit/>
            </a:bodyPr>
            <a:lstStyle/>
            <a:p>
              <a:pPr indent="0" lvl="0" marL="0" marR="0" rtl="0" algn="ctr">
                <a:spcBef>
                  <a:spcPts val="0"/>
                </a:spcBef>
                <a:buNone/>
              </a:pPr>
              <a:r>
                <a:t/>
              </a:r>
              <a:endParaRPr sz="1800">
                <a:solidFill>
                  <a:schemeClr val="dk1"/>
                </a:solidFill>
                <a:latin typeface="Calibri"/>
                <a:ea typeface="Calibri"/>
                <a:cs typeface="Calibri"/>
                <a:sym typeface="Calibri"/>
              </a:endParaRPr>
            </a:p>
          </p:txBody>
        </p:sp>
        <p:sp>
          <p:nvSpPr>
            <p:cNvPr id="67" name="Shape 67"/>
            <p:cNvSpPr/>
            <p:nvPr/>
          </p:nvSpPr>
          <p:spPr>
            <a:xfrm>
              <a:off x="437481" y="553734"/>
              <a:ext cx="7340359" cy="4714909"/>
            </a:xfrm>
            <a:prstGeom prst="rect">
              <a:avLst/>
            </a:prstGeom>
            <a:solidFill>
              <a:schemeClr val="lt1"/>
            </a:solidFill>
            <a:ln>
              <a:noFill/>
            </a:ln>
            <a:effectLst>
              <a:outerShdw blurRad="54991" rotWithShape="0" algn="tl" dir="5400000" dist="17780">
                <a:srgbClr val="000000">
                  <a:alpha val="65882"/>
                </a:srgbClr>
              </a:outerShdw>
            </a:effectLst>
          </p:spPr>
          <p:txBody>
            <a:bodyPr anchorCtr="0" anchor="ctr" bIns="45700" lIns="91425" rIns="91425" wrap="square" tIns="45700">
              <a:noAutofit/>
            </a:bodyPr>
            <a:lstStyle/>
            <a:p>
              <a:pPr indent="0" lvl="0" marL="0" marR="0" rtl="0" algn="ctr">
                <a:spcBef>
                  <a:spcPts val="0"/>
                </a:spcBef>
                <a:buNone/>
              </a:pPr>
              <a:r>
                <a:t/>
              </a:r>
              <a:endParaRPr sz="1800">
                <a:solidFill>
                  <a:schemeClr val="dk1"/>
                </a:solidFill>
                <a:latin typeface="Calibri"/>
                <a:ea typeface="Calibri"/>
                <a:cs typeface="Calibri"/>
                <a:sym typeface="Calibri"/>
              </a:endParaRPr>
            </a:p>
          </p:txBody>
        </p:sp>
      </p:grpSp>
      <p:sp>
        <p:nvSpPr>
          <p:cNvPr id="68" name="Shape 68"/>
          <p:cNvSpPr/>
          <p:nvPr>
            <p:ph idx="2" type="pic"/>
          </p:nvPr>
        </p:nvSpPr>
        <p:spPr>
          <a:xfrm>
            <a:off x="1651912" y="612776"/>
            <a:ext cx="7215238" cy="4602175"/>
          </a:xfrm>
          <a:prstGeom prst="rect">
            <a:avLst/>
          </a:prstGeom>
          <a:solidFill>
            <a:srgbClr val="FFEDED"/>
          </a:solidFill>
          <a:ln>
            <a:noFill/>
          </a:ln>
        </p:spPr>
        <p:txBody>
          <a:bodyPr anchorCtr="0" anchor="t" bIns="91425" lIns="91425" rIns="91425" wrap="square" tIns="91425"/>
          <a:lstStyle>
            <a:lvl1pPr indent="0" lvl="0" marL="0" marR="0" rtl="0" algn="l">
              <a:spcBef>
                <a:spcPts val="640"/>
              </a:spcBef>
              <a:buClr>
                <a:schemeClr val="dk2"/>
              </a:buClr>
              <a:buFont typeface="Cambria"/>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2"/>
              </a:buClr>
              <a:buFont typeface="Cambria"/>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2"/>
              </a:buClr>
              <a:buFont typeface="Noto Sans Symbols"/>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2"/>
              </a:buClr>
              <a:buFont typeface="Calibri"/>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2"/>
              </a:buClr>
              <a:buFont typeface="Cambria"/>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9" name="Shape 69"/>
          <p:cNvSpPr txBox="1"/>
          <p:nvPr>
            <p:ph type="title"/>
          </p:nvPr>
        </p:nvSpPr>
        <p:spPr>
          <a:xfrm>
            <a:off x="0" y="595295"/>
            <a:ext cx="1357290" cy="5691227"/>
          </a:xfrm>
          <a:prstGeom prst="rect">
            <a:avLst/>
          </a:prstGeom>
          <a:blipFill rotWithShape="1">
            <a:blip r:embed="rId2">
              <a:alphaModFix/>
            </a:blip>
            <a:stretch>
              <a:fillRect b="0" l="0" r="0" t="0"/>
            </a:stretch>
          </a:blipFill>
          <a:ln>
            <a:noFill/>
          </a:ln>
        </p:spPr>
        <p:txBody>
          <a:bodyPr anchorCtr="0" anchor="ctr" bIns="91425" lIns="91425" rIns="91425" wrap="square" tIns="91425"/>
          <a:lstStyle>
            <a:lvl1pPr lvl="0">
              <a:spcBef>
                <a:spcPts val="0"/>
              </a:spcBef>
              <a:buNone/>
              <a:defRPr/>
            </a:lvl1pPr>
          </a:lstStyle>
          <a:p/>
        </p:txBody>
      </p:sp>
      <p:sp>
        <p:nvSpPr>
          <p:cNvPr id="70" name="Shape 70"/>
          <p:cNvSpPr txBox="1"/>
          <p:nvPr/>
        </p:nvSpPr>
        <p:spPr>
          <a:xfrm rot="5400000">
            <a:off x="-2166968" y="2762243"/>
            <a:ext cx="5691227" cy="1357290"/>
          </a:xfrm>
          <a:prstGeom prst="rect">
            <a:avLst/>
          </a:prstGeom>
          <a:noFill/>
          <a:ln>
            <a:noFill/>
          </a:ln>
        </p:spPr>
        <p:txBody>
          <a:bodyPr anchorCtr="0" anchor="ctr" bIns="45700" lIns="91425" rIns="91425" wrap="square" tIns="45700">
            <a:noAutofit/>
          </a:bodyPr>
          <a:lstStyle/>
          <a:p>
            <a:pPr indent="0" lvl="0" marL="0" marR="0" rtl="0" algn="l">
              <a:spcBef>
                <a:spcPts val="0"/>
              </a:spcBef>
              <a:buClr>
                <a:srgbClr val="FFFFFF"/>
              </a:buClr>
              <a:buSzPct val="25000"/>
              <a:buFont typeface="Cambria"/>
              <a:buNone/>
            </a:pPr>
            <a:r>
              <a:rPr b="1" i="0" lang="en-US" sz="3200" u="none" cap="none" strike="noStrike">
                <a:solidFill>
                  <a:srgbClr val="FFFFFF"/>
                </a:solidFill>
                <a:latin typeface="Cambria"/>
                <a:ea typeface="Cambria"/>
                <a:cs typeface="Cambria"/>
                <a:sym typeface="Cambria"/>
              </a:rPr>
              <a:t>CLICK TO EDIT MASTER TITLE STYLE</a:t>
            </a:r>
          </a:p>
        </p:txBody>
      </p:sp>
      <p:sp>
        <p:nvSpPr>
          <p:cNvPr id="71" name="Shape 71"/>
          <p:cNvSpPr txBox="1"/>
          <p:nvPr>
            <p:ph idx="1" type="body"/>
          </p:nvPr>
        </p:nvSpPr>
        <p:spPr>
          <a:xfrm>
            <a:off x="1714480" y="5481658"/>
            <a:ext cx="7215238" cy="804862"/>
          </a:xfrm>
          <a:prstGeom prst="rect">
            <a:avLst/>
          </a:prstGeom>
          <a:noFill/>
          <a:ln>
            <a:noFill/>
          </a:ln>
        </p:spPr>
        <p:txBody>
          <a:bodyPr anchorCtr="0" anchor="ctr" bIns="91425" lIns="91425" rIns="91425" wrap="square" tIns="91425"/>
          <a:lstStyle>
            <a:lvl1pPr indent="0" lvl="0" marL="0" marR="0" rtl="0" algn="ctr">
              <a:spcBef>
                <a:spcPts val="280"/>
              </a:spcBef>
              <a:buClr>
                <a:schemeClr val="dk2"/>
              </a:buClr>
              <a:buFont typeface="Cambria"/>
              <a:buNone/>
              <a:defRPr b="0" i="0" sz="1400" u="none" cap="none" strike="noStrike">
                <a:solidFill>
                  <a:schemeClr val="dk1"/>
                </a:solidFill>
                <a:latin typeface="Calibri"/>
                <a:ea typeface="Calibri"/>
                <a:cs typeface="Calibri"/>
                <a:sym typeface="Calibri"/>
              </a:defRPr>
            </a:lvl1pPr>
            <a:lvl2pPr indent="0" lvl="1" marL="457200" marR="0" rtl="0" algn="ctr">
              <a:spcBef>
                <a:spcPts val="240"/>
              </a:spcBef>
              <a:buClr>
                <a:schemeClr val="dk2"/>
              </a:buClr>
              <a:buFont typeface="Cambria"/>
              <a:buNone/>
              <a:defRPr b="0" i="0" sz="1200" u="none" cap="none" strike="noStrike">
                <a:solidFill>
                  <a:schemeClr val="dk1"/>
                </a:solidFill>
                <a:latin typeface="Calibri"/>
                <a:ea typeface="Calibri"/>
                <a:cs typeface="Calibri"/>
                <a:sym typeface="Calibri"/>
              </a:defRPr>
            </a:lvl2pPr>
            <a:lvl3pPr indent="0" lvl="2" marL="914400" marR="0" rtl="0" algn="ctr">
              <a:spcBef>
                <a:spcPts val="200"/>
              </a:spcBef>
              <a:buClr>
                <a:schemeClr val="dk2"/>
              </a:buClr>
              <a:buFont typeface="Noto Sans Symbols"/>
              <a:buNone/>
              <a:defRPr b="0" i="0" sz="1000" u="none" cap="none" strike="noStrike">
                <a:solidFill>
                  <a:schemeClr val="dk1"/>
                </a:solidFill>
                <a:latin typeface="Calibri"/>
                <a:ea typeface="Calibri"/>
                <a:cs typeface="Calibri"/>
                <a:sym typeface="Calibri"/>
              </a:defRPr>
            </a:lvl3pPr>
            <a:lvl4pPr indent="0" lvl="3" marL="1371600" marR="0" rtl="0" algn="ctr">
              <a:spcBef>
                <a:spcPts val="180"/>
              </a:spcBef>
              <a:buClr>
                <a:schemeClr val="dk2"/>
              </a:buClr>
              <a:buFont typeface="Calibri"/>
              <a:buNone/>
              <a:defRPr b="0" i="0" sz="900" u="none" cap="none" strike="noStrike">
                <a:solidFill>
                  <a:schemeClr val="dk1"/>
                </a:solidFill>
                <a:latin typeface="Calibri"/>
                <a:ea typeface="Calibri"/>
                <a:cs typeface="Calibri"/>
                <a:sym typeface="Calibri"/>
              </a:defRPr>
            </a:lvl4pPr>
            <a:lvl5pPr indent="0" lvl="4" marL="1828800" marR="0" rtl="0" algn="ctr">
              <a:spcBef>
                <a:spcPts val="180"/>
              </a:spcBef>
              <a:buClr>
                <a:schemeClr val="dk2"/>
              </a:buClr>
              <a:buFont typeface="Cambria"/>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72" name="Shape 72"/>
          <p:cNvSpPr txBox="1"/>
          <p:nvPr>
            <p:ph idx="10" type="dt"/>
          </p:nvPr>
        </p:nvSpPr>
        <p:spPr>
          <a:xfrm>
            <a:off x="8878" y="6483997"/>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1" type="ftr"/>
          </p:nvPr>
        </p:nvSpPr>
        <p:spPr>
          <a:xfrm>
            <a:off x="3124200" y="6483997"/>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4" name="Shape 74"/>
          <p:cNvSpPr txBox="1"/>
          <p:nvPr>
            <p:ph idx="12" type="sldNum"/>
          </p:nvPr>
        </p:nvSpPr>
        <p:spPr>
          <a:xfrm>
            <a:off x="6992644" y="6483997"/>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EFEF"/>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rgbClr val="434343"/>
              </a:buClr>
              <a:buFont typeface="Calibri"/>
              <a:buNone/>
              <a:defRPr b="1" i="0" sz="4000" u="none" cap="none" strike="noStrike">
                <a:solidFill>
                  <a:srgbClr val="434343"/>
                </a:solidFill>
                <a:latin typeface="Calibri"/>
                <a:ea typeface="Calibri"/>
                <a:cs typeface="Calibri"/>
                <a:sym typeface="Calibri"/>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7" name="Shape 7"/>
          <p:cNvSpPr txBox="1"/>
          <p:nvPr>
            <p:ph idx="1" type="body"/>
          </p:nvPr>
        </p:nvSpPr>
        <p:spPr>
          <a:xfrm>
            <a:off x="457200" y="1600200"/>
            <a:ext cx="8229600" cy="4724400"/>
          </a:xfrm>
          <a:prstGeom prst="rect">
            <a:avLst/>
          </a:prstGeom>
          <a:noFill/>
          <a:ln>
            <a:noFill/>
          </a:ln>
        </p:spPr>
        <p:txBody>
          <a:bodyPr anchorCtr="0" anchor="t" bIns="91425" lIns="91425" rIns="91425" wrap="square" tIns="91425"/>
          <a:lstStyle>
            <a:lvl1pPr indent="-160020" lvl="0" marL="342900" marR="0" rtl="0" algn="l">
              <a:spcBef>
                <a:spcPts val="640"/>
              </a:spcBef>
              <a:buClr>
                <a:schemeClr val="dk2"/>
              </a:buClr>
              <a:buSzPct val="90000"/>
              <a:buFont typeface="Cambria"/>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2"/>
              </a:buClr>
              <a:buSzPct val="100000"/>
              <a:buFont typeface="Cambria"/>
              <a:buChar char="–"/>
              <a:defRPr b="0" i="0" sz="2800" u="none" cap="none" strike="noStrike">
                <a:solidFill>
                  <a:schemeClr val="dk1"/>
                </a:solidFill>
                <a:latin typeface="Calibri"/>
                <a:ea typeface="Calibri"/>
                <a:cs typeface="Calibri"/>
                <a:sym typeface="Calibri"/>
              </a:defRPr>
            </a:lvl2pPr>
            <a:lvl3pPr indent="-137160" lvl="2" marL="1143000" marR="0" rtl="0" algn="l">
              <a:spcBef>
                <a:spcPts val="480"/>
              </a:spcBef>
              <a:buClr>
                <a:schemeClr val="dk2"/>
              </a:buClr>
              <a:buSzPct val="59999"/>
              <a:buFont typeface="Noto Sans Symbols"/>
              <a:buChar char="✕"/>
              <a:defRPr b="0" i="0" sz="2400" u="none" cap="none" strike="noStrike">
                <a:solidFill>
                  <a:schemeClr val="dk1"/>
                </a:solidFill>
                <a:latin typeface="Calibri"/>
                <a:ea typeface="Calibri"/>
                <a:cs typeface="Calibri"/>
                <a:sym typeface="Calibri"/>
              </a:defRPr>
            </a:lvl3pPr>
            <a:lvl4pPr indent="-114300" lvl="3" marL="1600200" marR="0" rtl="0" algn="l">
              <a:spcBef>
                <a:spcPts val="400"/>
              </a:spcBef>
              <a:buClr>
                <a:schemeClr val="dk2"/>
              </a:buClr>
              <a:buSzPct val="90000"/>
              <a:buFont typeface="Calibri"/>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2"/>
              </a:buClr>
              <a:buSzPct val="100000"/>
              <a:buFont typeface="Cambria"/>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8878" y="6483997"/>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3124200" y="6483997"/>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6992644" y="6483997"/>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png"/><Relationship Id="rId10" Type="http://schemas.openxmlformats.org/officeDocument/2006/relationships/image" Target="../media/image9.png"/><Relationship Id="rId9"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6.png"/><Relationship Id="rId8"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19.png"/><Relationship Id="rId5" Type="http://schemas.openxmlformats.org/officeDocument/2006/relationships/image" Target="../media/image13.png"/><Relationship Id="rId6" Type="http://schemas.openxmlformats.org/officeDocument/2006/relationships/image" Target="../media/image18.png"/><Relationship Id="rId7" Type="http://schemas.openxmlformats.org/officeDocument/2006/relationships/image" Target="../media/image17.png"/><Relationship Id="rId8"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docs.google.com/document/d/1VsNKgtupeVcUe4JGNYV2nnhmXCd0mQwq4JgCqYw99hw/edi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Shape 91"/>
          <p:cNvSpPr txBox="1"/>
          <p:nvPr>
            <p:ph type="ctrTitle"/>
          </p:nvPr>
        </p:nvSpPr>
        <p:spPr>
          <a:xfrm>
            <a:off x="685800" y="1981200"/>
            <a:ext cx="7772400" cy="1876500"/>
          </a:xfrm>
          <a:prstGeom prst="rect">
            <a:avLst/>
          </a:prstGeom>
          <a:noFill/>
          <a:ln>
            <a:noFill/>
          </a:ln>
        </p:spPr>
        <p:txBody>
          <a:bodyPr anchorCtr="0" anchor="t" bIns="45700" lIns="91425" rIns="91425" wrap="square" tIns="45700">
            <a:noAutofit/>
          </a:bodyPr>
          <a:lstStyle/>
          <a:p>
            <a:pPr indent="0" lvl="0" marL="0" marR="0" rtl="0" algn="ctr">
              <a:spcBef>
                <a:spcPts val="0"/>
              </a:spcBef>
              <a:buClr>
                <a:schemeClr val="lt1"/>
              </a:buClr>
              <a:buSzPct val="25000"/>
              <a:buFont typeface="Cambria"/>
              <a:buNone/>
            </a:pPr>
            <a:r>
              <a:rPr b="1" i="0" lang="en-US" sz="4800" u="none" cap="none" strike="noStrike">
                <a:solidFill>
                  <a:srgbClr val="434343"/>
                </a:solidFill>
                <a:latin typeface="Cambria"/>
                <a:ea typeface="Cambria"/>
                <a:cs typeface="Cambria"/>
                <a:sym typeface="Cambria"/>
              </a:rPr>
              <a:t>SUMMER IN THE 3</a:t>
            </a:r>
            <a:r>
              <a:rPr b="1" baseline="30000" i="0" lang="en-US" sz="4800" u="none" cap="none" strike="noStrike">
                <a:solidFill>
                  <a:srgbClr val="434343"/>
                </a:solidFill>
                <a:latin typeface="Cambria"/>
                <a:ea typeface="Cambria"/>
                <a:cs typeface="Cambria"/>
                <a:sym typeface="Cambria"/>
              </a:rPr>
              <a:t>RD</a:t>
            </a:r>
            <a:r>
              <a:rPr b="1" i="0" lang="en-US" sz="4800" u="none" cap="none" strike="noStrike">
                <a:solidFill>
                  <a:srgbClr val="434343"/>
                </a:solidFill>
                <a:latin typeface="Cambria"/>
                <a:ea typeface="Cambria"/>
                <a:cs typeface="Cambria"/>
                <a:sym typeface="Cambria"/>
              </a:rPr>
              <a:t> SPACE</a:t>
            </a:r>
            <a:r>
              <a:rPr b="1" i="0" lang="en-US" sz="3600" u="none" cap="none" strike="noStrike">
                <a:solidFill>
                  <a:srgbClr val="434343"/>
                </a:solidFill>
                <a:latin typeface="Cambria"/>
                <a:ea typeface="Cambria"/>
                <a:cs typeface="Cambria"/>
                <a:sym typeface="Cambria"/>
              </a:rPr>
              <a:t> KULTURELLE IDENTITÄT IM INTERNATIONAL HOUSE OF KIDS</a:t>
            </a:r>
          </a:p>
        </p:txBody>
      </p:sp>
      <p:sp>
        <p:nvSpPr>
          <p:cNvPr id="92" name="Shape 92"/>
          <p:cNvSpPr txBox="1"/>
          <p:nvPr>
            <p:ph idx="1" type="subTitle"/>
          </p:nvPr>
        </p:nvSpPr>
        <p:spPr>
          <a:xfrm>
            <a:off x="1371600" y="3857628"/>
            <a:ext cx="6400800" cy="1753200"/>
          </a:xfrm>
          <a:prstGeom prst="rect">
            <a:avLst/>
          </a:prstGeom>
          <a:noFill/>
          <a:ln>
            <a:noFill/>
          </a:ln>
        </p:spPr>
        <p:txBody>
          <a:bodyPr anchorCtr="0" anchor="t" bIns="45700" lIns="91425" rIns="91425" wrap="square" tIns="45700">
            <a:noAutofit/>
          </a:bodyPr>
          <a:lstStyle/>
          <a:p>
            <a:pPr indent="0" lvl="0" marL="0" marR="0" rtl="0" algn="ctr">
              <a:spcBef>
                <a:spcPts val="0"/>
              </a:spcBef>
              <a:spcAft>
                <a:spcPts val="0"/>
              </a:spcAft>
              <a:buClr>
                <a:schemeClr val="dk2"/>
              </a:buClr>
              <a:buSzPct val="25000"/>
              <a:buFont typeface="Cambria"/>
              <a:buNone/>
            </a:pPr>
            <a:r>
              <a:rPr i="0" lang="en-US" sz="2400" u="none" cap="none" strike="noStrike">
                <a:solidFill>
                  <a:srgbClr val="793735"/>
                </a:solidFill>
                <a:latin typeface="Cambria"/>
                <a:ea typeface="Cambria"/>
                <a:cs typeface="Cambria"/>
                <a:sym typeface="Cambria"/>
              </a:rPr>
              <a:t>Interkulturelles Praxisprojekt 1</a:t>
            </a:r>
          </a:p>
          <a:p>
            <a:pPr indent="-457200" lvl="0" marL="457200" marR="0" rtl="0" algn="ctr">
              <a:spcBef>
                <a:spcPts val="480"/>
              </a:spcBef>
              <a:spcAft>
                <a:spcPts val="0"/>
              </a:spcAft>
              <a:buClr>
                <a:schemeClr val="dk2"/>
              </a:buClr>
              <a:buSzPct val="25000"/>
              <a:buFont typeface="Cambria"/>
              <a:buNone/>
            </a:pPr>
            <a:r>
              <a:rPr i="0" lang="en-US" sz="2400" u="none" cap="none" strike="noStrike">
                <a:solidFill>
                  <a:srgbClr val="793735"/>
                </a:solidFill>
                <a:latin typeface="Cambria"/>
                <a:ea typeface="Cambria"/>
                <a:cs typeface="Cambria"/>
                <a:sym typeface="Cambria"/>
              </a:rPr>
              <a:t>1. Meilenstein – 03.10.2017</a:t>
            </a:r>
          </a:p>
          <a:p>
            <a:pPr indent="-457200" lvl="0" marL="457200" marR="0" rtl="0" algn="ctr">
              <a:spcBef>
                <a:spcPts val="220"/>
              </a:spcBef>
              <a:spcAft>
                <a:spcPts val="0"/>
              </a:spcAft>
              <a:buClr>
                <a:schemeClr val="dk2"/>
              </a:buClr>
              <a:buSzPct val="25000"/>
              <a:buFont typeface="Cambria"/>
              <a:buNone/>
            </a:pPr>
            <a:r>
              <a:t/>
            </a:r>
            <a:endParaRPr i="0" sz="1100" u="none" cap="none" strike="noStrike">
              <a:solidFill>
                <a:srgbClr val="793735"/>
              </a:solidFill>
              <a:latin typeface="Cambria"/>
              <a:ea typeface="Cambria"/>
              <a:cs typeface="Cambria"/>
              <a:sym typeface="Cambria"/>
            </a:endParaRPr>
          </a:p>
          <a:p>
            <a:pPr indent="-457200" lvl="0" marL="457200" marR="0" rtl="0" algn="ctr">
              <a:spcBef>
                <a:spcPts val="400"/>
              </a:spcBef>
              <a:spcAft>
                <a:spcPts val="0"/>
              </a:spcAft>
              <a:buClr>
                <a:schemeClr val="dk2"/>
              </a:buClr>
              <a:buSzPct val="25000"/>
              <a:buFont typeface="Cambria"/>
              <a:buNone/>
            </a:pPr>
            <a:r>
              <a:rPr i="0" lang="en-US" sz="2000" u="none" cap="none" strike="noStrike">
                <a:solidFill>
                  <a:srgbClr val="793735"/>
                </a:solidFill>
                <a:latin typeface="Cambria"/>
                <a:ea typeface="Cambria"/>
                <a:cs typeface="Cambria"/>
                <a:sym typeface="Cambria"/>
              </a:rPr>
              <a:t>Chiara Marchi, </a:t>
            </a:r>
            <a:r>
              <a:rPr lang="en-US" sz="2000">
                <a:solidFill>
                  <a:srgbClr val="793735"/>
                </a:solidFill>
                <a:latin typeface="Cambria"/>
                <a:ea typeface="Cambria"/>
                <a:cs typeface="Cambria"/>
                <a:sym typeface="Cambria"/>
              </a:rPr>
              <a:t>Sarina Kaufmann,</a:t>
            </a:r>
            <a:r>
              <a:rPr i="0" lang="en-US" sz="2000" u="none" cap="none" strike="noStrike">
                <a:solidFill>
                  <a:srgbClr val="793735"/>
                </a:solidFill>
                <a:latin typeface="Cambria"/>
                <a:ea typeface="Cambria"/>
                <a:cs typeface="Cambria"/>
                <a:sym typeface="Cambria"/>
              </a:rPr>
              <a:t> </a:t>
            </a:r>
          </a:p>
          <a:p>
            <a:pPr indent="-457200" lvl="0" marL="457200" marR="0" rtl="0" algn="ctr">
              <a:spcBef>
                <a:spcPts val="400"/>
              </a:spcBef>
              <a:spcAft>
                <a:spcPts val="0"/>
              </a:spcAft>
              <a:buClr>
                <a:schemeClr val="dk2"/>
              </a:buClr>
              <a:buSzPct val="25000"/>
              <a:buFont typeface="Cambria"/>
              <a:buNone/>
            </a:pPr>
            <a:r>
              <a:rPr lang="en-US" sz="2000">
                <a:solidFill>
                  <a:srgbClr val="793735"/>
                </a:solidFill>
                <a:latin typeface="Cambria"/>
                <a:ea typeface="Cambria"/>
                <a:cs typeface="Cambria"/>
                <a:sym typeface="Cambria"/>
              </a:rPr>
              <a:t>Tálita Horschutz, </a:t>
            </a:r>
            <a:r>
              <a:rPr i="0" lang="en-US" sz="2000" u="none" cap="none" strike="noStrike">
                <a:solidFill>
                  <a:srgbClr val="793735"/>
                </a:solidFill>
                <a:latin typeface="Cambria"/>
                <a:ea typeface="Cambria"/>
                <a:cs typeface="Cambria"/>
                <a:sym typeface="Cambria"/>
              </a:rPr>
              <a:t>Vera Mühlenbeck</a:t>
            </a:r>
          </a:p>
          <a:p>
            <a:pPr indent="0" lvl="0" marL="0" marR="0" rtl="0" algn="ctr">
              <a:spcBef>
                <a:spcPts val="480"/>
              </a:spcBef>
              <a:buClr>
                <a:schemeClr val="dk2"/>
              </a:buClr>
              <a:buSzPct val="25000"/>
              <a:buFont typeface="Cambria"/>
              <a:buNone/>
            </a:pPr>
            <a:r>
              <a:t/>
            </a:r>
            <a:endParaRPr b="0" i="0" sz="2400" u="none" cap="none" strike="noStrike">
              <a:solidFill>
                <a:srgbClr val="793735"/>
              </a:solidFill>
              <a:latin typeface="Calibri"/>
              <a:ea typeface="Calibri"/>
              <a:cs typeface="Calibri"/>
              <a:sym typeface="Calibri"/>
            </a:endParaRPr>
          </a:p>
        </p:txBody>
      </p:sp>
      <p:sp>
        <p:nvSpPr>
          <p:cNvPr id="93" name="Shape 93"/>
          <p:cNvSpPr/>
          <p:nvPr/>
        </p:nvSpPr>
        <p:spPr>
          <a:xfrm>
            <a:off x="0" y="5783860"/>
            <a:ext cx="9144000" cy="1074000"/>
          </a:xfrm>
          <a:prstGeom prst="rect">
            <a:avLst/>
          </a:prstGeom>
          <a:noFill/>
          <a:ln>
            <a:noFill/>
          </a:ln>
        </p:spPr>
        <p:txBody>
          <a:bodyPr anchorCtr="0" anchor="t" bIns="45700" lIns="91425" rIns="91425" wrap="square" tIns="45700">
            <a:noAutofit/>
          </a:bodyPr>
          <a:lstStyle/>
          <a:p>
            <a:pPr indent="0" lvl="0" marL="0" marR="0" rtl="0" algn="ctr">
              <a:spcBef>
                <a:spcPts val="0"/>
              </a:spcBef>
              <a:spcAft>
                <a:spcPts val="0"/>
              </a:spcAft>
              <a:buNone/>
            </a:pPr>
            <a:r>
              <a:t/>
            </a:r>
            <a:endParaRPr b="0" i="0" sz="1100" u="none" cap="none" strike="noStrike">
              <a:solidFill>
                <a:schemeClr val="dk1"/>
              </a:solidFill>
              <a:latin typeface="Arial"/>
              <a:ea typeface="Arial"/>
              <a:cs typeface="Arial"/>
              <a:sym typeface="Arial"/>
            </a:endParaRPr>
          </a:p>
          <a:p>
            <a:pPr indent="0" lvl="0" marL="0" marR="0" rtl="0" algn="ctr">
              <a:spcBef>
                <a:spcPts val="220"/>
              </a:spcBef>
              <a:spcAft>
                <a:spcPts val="0"/>
              </a:spcAft>
              <a:buSzPct val="25000"/>
              <a:buNone/>
            </a:pPr>
            <a:r>
              <a:rPr i="0" lang="en-US" sz="1100" u="none" cap="none" strike="noStrike">
                <a:solidFill>
                  <a:schemeClr val="dk1"/>
                </a:solidFill>
                <a:latin typeface="Cambria"/>
                <a:ea typeface="Cambria"/>
                <a:cs typeface="Cambria"/>
                <a:sym typeface="Cambria"/>
              </a:rPr>
              <a:t>Präsentation im Rahmen des Masterstudiengangs</a:t>
            </a:r>
          </a:p>
          <a:p>
            <a:pPr indent="0" lvl="0" marL="0" marR="0" rtl="0" algn="ctr">
              <a:spcBef>
                <a:spcPts val="220"/>
              </a:spcBef>
              <a:spcAft>
                <a:spcPts val="0"/>
              </a:spcAft>
              <a:buSzPct val="25000"/>
              <a:buNone/>
            </a:pPr>
            <a:r>
              <a:rPr i="0" lang="en-US" sz="1100" u="none" cap="none" strike="noStrike">
                <a:solidFill>
                  <a:schemeClr val="dk1"/>
                </a:solidFill>
                <a:latin typeface="Cambria"/>
                <a:ea typeface="Cambria"/>
                <a:cs typeface="Cambria"/>
                <a:sym typeface="Cambria"/>
              </a:rPr>
              <a:t>INTERKULTURELLE KOMMUNIKATION UND KOOPERATION</a:t>
            </a:r>
          </a:p>
          <a:p>
            <a:pPr indent="0" lvl="0" marL="0" marR="0" rtl="0" algn="ctr">
              <a:spcBef>
                <a:spcPts val="220"/>
              </a:spcBef>
              <a:spcAft>
                <a:spcPts val="0"/>
              </a:spcAft>
              <a:buSzPct val="25000"/>
              <a:buNone/>
            </a:pPr>
            <a:r>
              <a:rPr i="0" lang="en-US" sz="1100" u="none" cap="none" strike="noStrike">
                <a:solidFill>
                  <a:schemeClr val="dk1"/>
                </a:solidFill>
                <a:latin typeface="Cambria"/>
                <a:ea typeface="Cambria"/>
                <a:cs typeface="Cambria"/>
                <a:sym typeface="Cambria"/>
              </a:rPr>
              <a:t> unter der Leitung von Frau Professor Doktor von Helmolt und </a:t>
            </a:r>
            <a:r>
              <a:rPr lang="en-US" sz="1100">
                <a:solidFill>
                  <a:schemeClr val="dk1"/>
                </a:solidFill>
                <a:latin typeface="Cambria"/>
                <a:ea typeface="Cambria"/>
                <a:cs typeface="Cambria"/>
                <a:sym typeface="Cambria"/>
              </a:rPr>
              <a:t>Frau Professor Doktor Prieto Peral</a:t>
            </a:r>
            <a:r>
              <a:rPr i="0" lang="en-US" sz="1100" u="none" cap="none" strike="noStrike">
                <a:solidFill>
                  <a:schemeClr val="dk1"/>
                </a:solidFill>
                <a:latin typeface="Cambria"/>
                <a:ea typeface="Cambria"/>
                <a:cs typeface="Cambria"/>
                <a:sym typeface="Cambria"/>
              </a:rPr>
              <a:t>, 3. Semester 2017 </a:t>
            </a:r>
          </a:p>
          <a:p>
            <a:pPr indent="0" lvl="0" marL="0" marR="0" rtl="0" algn="ctr">
              <a:spcBef>
                <a:spcPts val="220"/>
              </a:spcBef>
              <a:buSzPct val="25000"/>
              <a:buNone/>
            </a:pPr>
            <a:r>
              <a:rPr i="0" lang="en-US" sz="1100" u="none" cap="none" strike="noStrike">
                <a:solidFill>
                  <a:schemeClr val="dk1"/>
                </a:solidFill>
                <a:latin typeface="Cambria"/>
                <a:ea typeface="Cambria"/>
                <a:cs typeface="Cambria"/>
                <a:sym typeface="Cambria"/>
              </a:rPr>
              <a:t>Hochschule München</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Shape 169"/>
          <p:cNvSpPr txBox="1"/>
          <p:nvPr>
            <p:ph type="title"/>
          </p:nvPr>
        </p:nvSpPr>
        <p:spPr>
          <a:xfrm>
            <a:off x="457200" y="274638"/>
            <a:ext cx="8229600" cy="1143000"/>
          </a:xfrm>
          <a:prstGeom prst="rect">
            <a:avLst/>
          </a:prstGeom>
        </p:spPr>
        <p:txBody>
          <a:bodyPr anchorCtr="0" anchor="ctr" bIns="91425" lIns="91425" rIns="91425" wrap="square" tIns="91425">
            <a:noAutofit/>
          </a:bodyPr>
          <a:lstStyle/>
          <a:p>
            <a:pPr lvl="0" rtl="0">
              <a:spcBef>
                <a:spcPts val="0"/>
              </a:spcBef>
              <a:buNone/>
            </a:pPr>
            <a:r>
              <a:rPr lang="en-US"/>
              <a:t>Narratives Interview</a:t>
            </a:r>
          </a:p>
        </p:txBody>
      </p:sp>
      <p:sp>
        <p:nvSpPr>
          <p:cNvPr id="170" name="Shape 170"/>
          <p:cNvSpPr txBox="1"/>
          <p:nvPr>
            <p:ph idx="1" type="body"/>
          </p:nvPr>
        </p:nvSpPr>
        <p:spPr>
          <a:xfrm>
            <a:off x="457200" y="1578150"/>
            <a:ext cx="8229600" cy="4724400"/>
          </a:xfrm>
          <a:prstGeom prst="rect">
            <a:avLst/>
          </a:prstGeom>
        </p:spPr>
        <p:txBody>
          <a:bodyPr anchorCtr="0" anchor="t" bIns="91425" lIns="91425" rIns="91425" wrap="square" tIns="91425">
            <a:noAutofit/>
          </a:bodyPr>
          <a:lstStyle/>
          <a:p>
            <a:pPr indent="0" lvl="0" marL="0" rtl="0">
              <a:lnSpc>
                <a:spcPct val="138000"/>
              </a:lnSpc>
              <a:spcBef>
                <a:spcPts val="0"/>
              </a:spcBef>
              <a:buNone/>
            </a:pPr>
            <a:r>
              <a:rPr lang="en-US" sz="1600">
                <a:latin typeface="Cambria"/>
                <a:ea typeface="Cambria"/>
                <a:cs typeface="Cambria"/>
                <a:sym typeface="Cambria"/>
              </a:rPr>
              <a:t>In der 1970 von dem Soziologen Fritz Schütze entwickelt.</a:t>
            </a:r>
          </a:p>
          <a:p>
            <a:pPr indent="0" lvl="0" marL="0" rtl="0">
              <a:lnSpc>
                <a:spcPct val="115000"/>
              </a:lnSpc>
              <a:spcBef>
                <a:spcPts val="0"/>
              </a:spcBef>
              <a:buNone/>
            </a:pPr>
            <a:r>
              <a:t/>
            </a:r>
            <a:endParaRPr b="1" sz="1600">
              <a:solidFill>
                <a:schemeClr val="dk2"/>
              </a:solidFill>
              <a:latin typeface="Cambria"/>
              <a:ea typeface="Cambria"/>
              <a:cs typeface="Cambria"/>
              <a:sym typeface="Cambria"/>
            </a:endParaRPr>
          </a:p>
          <a:p>
            <a:pPr indent="0" lvl="0" marL="0" rtl="0">
              <a:lnSpc>
                <a:spcPct val="115000"/>
              </a:lnSpc>
              <a:spcBef>
                <a:spcPts val="0"/>
              </a:spcBef>
              <a:buNone/>
            </a:pPr>
            <a:r>
              <a:rPr b="1" lang="en-US" sz="1600">
                <a:solidFill>
                  <a:schemeClr val="dk2"/>
                </a:solidFill>
                <a:latin typeface="Cambria"/>
                <a:ea typeface="Cambria"/>
                <a:cs typeface="Cambria"/>
                <a:sym typeface="Cambria"/>
              </a:rPr>
              <a:t>Küsters, I. (2009)</a:t>
            </a:r>
          </a:p>
          <a:p>
            <a:pPr indent="0" lvl="0" marL="0" rtl="0">
              <a:lnSpc>
                <a:spcPct val="115000"/>
              </a:lnSpc>
              <a:spcBef>
                <a:spcPts val="0"/>
              </a:spcBef>
              <a:buNone/>
            </a:pPr>
            <a:r>
              <a:t/>
            </a:r>
            <a:endParaRPr b="1" sz="1600">
              <a:solidFill>
                <a:schemeClr val="dk2"/>
              </a:solidFill>
              <a:latin typeface="Cambria"/>
              <a:ea typeface="Cambria"/>
              <a:cs typeface="Cambria"/>
              <a:sym typeface="Cambria"/>
            </a:endParaRPr>
          </a:p>
          <a:p>
            <a:pPr indent="0" lvl="0" marL="0" rtl="0" algn="just">
              <a:lnSpc>
                <a:spcPct val="115000"/>
              </a:lnSpc>
              <a:spcBef>
                <a:spcPts val="0"/>
              </a:spcBef>
              <a:buNone/>
            </a:pPr>
            <a:r>
              <a:rPr b="1" i="1" lang="en-US" sz="1600">
                <a:latin typeface="Cambria"/>
                <a:ea typeface="Cambria"/>
                <a:cs typeface="Cambria"/>
                <a:sym typeface="Cambria"/>
              </a:rPr>
              <a:t>“Erzählung eines prozesshaften Vorgangs, durch  eine Eingangsfrage...”</a:t>
            </a:r>
          </a:p>
          <a:p>
            <a:pPr indent="0" lvl="0" marL="0" rtl="0" algn="just">
              <a:lnSpc>
                <a:spcPct val="115000"/>
              </a:lnSpc>
              <a:spcBef>
                <a:spcPts val="0"/>
              </a:spcBef>
              <a:buNone/>
            </a:pPr>
            <a:r>
              <a:t/>
            </a:r>
            <a:endParaRPr i="1" sz="1600">
              <a:latin typeface="Cambria"/>
              <a:ea typeface="Cambria"/>
              <a:cs typeface="Cambria"/>
              <a:sym typeface="Cambria"/>
            </a:endParaRPr>
          </a:p>
          <a:p>
            <a:pPr indent="0" lvl="0" marL="0" rtl="0" algn="just">
              <a:lnSpc>
                <a:spcPct val="115000"/>
              </a:lnSpc>
              <a:spcBef>
                <a:spcPts val="0"/>
              </a:spcBef>
              <a:buNone/>
            </a:pPr>
            <a:r>
              <a:t/>
            </a:r>
            <a:endParaRPr i="1" sz="1600">
              <a:latin typeface="Cambria"/>
              <a:ea typeface="Cambria"/>
              <a:cs typeface="Cambria"/>
              <a:sym typeface="Cambria"/>
            </a:endParaRPr>
          </a:p>
          <a:p>
            <a:pPr indent="0" lvl="0" marL="0" rtl="0">
              <a:lnSpc>
                <a:spcPct val="115000"/>
              </a:lnSpc>
              <a:spcBef>
                <a:spcPts val="0"/>
              </a:spcBef>
              <a:spcAft>
                <a:spcPts val="1000"/>
              </a:spcAft>
              <a:buNone/>
            </a:pPr>
            <a:r>
              <a:rPr b="1" lang="en-US" sz="1600">
                <a:latin typeface="Cambria"/>
                <a:ea typeface="Cambria"/>
                <a:cs typeface="Cambria"/>
                <a:sym typeface="Cambria"/>
              </a:rPr>
              <a:t>3 Hauptziele</a:t>
            </a:r>
            <a:r>
              <a:rPr lang="en-US" sz="1600">
                <a:latin typeface="Cambria"/>
                <a:ea typeface="Cambria"/>
                <a:cs typeface="Cambria"/>
                <a:sym typeface="Cambria"/>
              </a:rPr>
              <a:t> qualitativer Forschung:</a:t>
            </a:r>
          </a:p>
          <a:p>
            <a:pPr indent="-330200" lvl="0" marL="457200" rtl="0">
              <a:lnSpc>
                <a:spcPct val="115000"/>
              </a:lnSpc>
              <a:spcBef>
                <a:spcPts val="0"/>
              </a:spcBef>
              <a:buClr>
                <a:schemeClr val="dk1"/>
              </a:buClr>
              <a:buSzPct val="100000"/>
              <a:buFont typeface="Arial"/>
              <a:buChar char="●"/>
            </a:pPr>
            <a:r>
              <a:rPr lang="en-US" sz="1600">
                <a:latin typeface="Cambria"/>
                <a:ea typeface="Cambria"/>
                <a:cs typeface="Cambria"/>
                <a:sym typeface="Cambria"/>
              </a:rPr>
              <a:t>„Erfassung subjektiver Sichtweisen“</a:t>
            </a:r>
          </a:p>
          <a:p>
            <a:pPr indent="-330200" lvl="0" marL="457200" rtl="0">
              <a:lnSpc>
                <a:spcPct val="115000"/>
              </a:lnSpc>
              <a:spcBef>
                <a:spcPts val="0"/>
              </a:spcBef>
              <a:buClr>
                <a:schemeClr val="dk1"/>
              </a:buClr>
              <a:buSzPct val="100000"/>
              <a:buFont typeface="Arial"/>
              <a:buChar char="●"/>
            </a:pPr>
            <a:r>
              <a:rPr lang="en-US" sz="1600">
                <a:latin typeface="Cambria"/>
                <a:ea typeface="Cambria"/>
                <a:cs typeface="Cambria"/>
                <a:sym typeface="Cambria"/>
              </a:rPr>
              <a:t>„Erforschung der interaktiven Herstellung sozialer Wirklichkeiten“</a:t>
            </a:r>
          </a:p>
          <a:p>
            <a:pPr indent="-330200" lvl="0" marL="457200" rtl="0">
              <a:lnSpc>
                <a:spcPct val="115000"/>
              </a:lnSpc>
              <a:spcBef>
                <a:spcPts val="0"/>
              </a:spcBef>
              <a:spcAft>
                <a:spcPts val="1000"/>
              </a:spcAft>
              <a:buClr>
                <a:schemeClr val="dk1"/>
              </a:buClr>
              <a:buSzPct val="100000"/>
              <a:buFont typeface="Arial"/>
              <a:buChar char="●"/>
            </a:pPr>
            <a:r>
              <a:rPr lang="en-US" sz="1600">
                <a:latin typeface="Cambria"/>
                <a:ea typeface="Cambria"/>
                <a:cs typeface="Cambria"/>
                <a:sym typeface="Cambria"/>
              </a:rPr>
              <a:t>„Identifikation der kulturellen Rahmungen sozialer Wirklichkeiten“</a:t>
            </a:r>
          </a:p>
          <a:p>
            <a:pPr indent="-69850" lvl="0" marL="0" rtl="0">
              <a:lnSpc>
                <a:spcPct val="115000"/>
              </a:lnSpc>
              <a:spcBef>
                <a:spcPts val="0"/>
              </a:spcBef>
              <a:spcAft>
                <a:spcPts val="1000"/>
              </a:spcAft>
              <a:buClr>
                <a:schemeClr val="dk1"/>
              </a:buClr>
              <a:buSzPct val="68750"/>
              <a:buFont typeface="Arial"/>
              <a:buNone/>
            </a:pPr>
            <a:r>
              <a:rPr lang="en-US" sz="1600">
                <a:latin typeface="Cambria"/>
                <a:ea typeface="Cambria"/>
                <a:cs typeface="Cambria"/>
                <a:sym typeface="Cambria"/>
              </a:rPr>
              <a:t>„gemeinsame Hauptintention qualitativer Forschung“: die „soziale Wirklichkeit in der Perspektive der Individuen zu rekonstruieren“</a:t>
            </a:r>
          </a:p>
          <a:p>
            <a:pPr indent="0" lvl="0" marL="0" marR="0" rtl="0" algn="l">
              <a:lnSpc>
                <a:spcPct val="138000"/>
              </a:lnSpc>
              <a:spcBef>
                <a:spcPts val="0"/>
              </a:spcBef>
              <a:spcAft>
                <a:spcPts val="0"/>
              </a:spcAft>
              <a:buNone/>
            </a:pPr>
            <a:r>
              <a:t/>
            </a:r>
            <a:endParaRPr sz="1600">
              <a:latin typeface="Cambria"/>
              <a:ea typeface="Cambria"/>
              <a:cs typeface="Cambria"/>
              <a:sym typeface="Cambria"/>
            </a:endParaRPr>
          </a:p>
          <a:p>
            <a:pPr indent="-69850" lvl="0" marL="0" marR="0" rtl="0" algn="l">
              <a:lnSpc>
                <a:spcPct val="138000"/>
              </a:lnSpc>
              <a:spcBef>
                <a:spcPts val="0"/>
              </a:spcBef>
              <a:spcAft>
                <a:spcPts val="0"/>
              </a:spcAft>
              <a:buClr>
                <a:srgbClr val="000000"/>
              </a:buClr>
              <a:buSzPct val="68750"/>
              <a:buFont typeface="Arial"/>
              <a:buNone/>
            </a:pPr>
            <a:r>
              <a:t/>
            </a:r>
            <a:endParaRPr b="1" sz="1600">
              <a:solidFill>
                <a:srgbClr val="434343"/>
              </a:solidFill>
              <a:latin typeface="Cambria"/>
              <a:ea typeface="Cambria"/>
              <a:cs typeface="Cambria"/>
              <a:sym typeface="Cambr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Shape 175"/>
          <p:cNvSpPr txBox="1"/>
          <p:nvPr>
            <p:ph type="title"/>
          </p:nvPr>
        </p:nvSpPr>
        <p:spPr>
          <a:xfrm>
            <a:off x="457200" y="274638"/>
            <a:ext cx="8229600" cy="1143000"/>
          </a:xfrm>
          <a:prstGeom prst="rect">
            <a:avLst/>
          </a:prstGeom>
        </p:spPr>
        <p:txBody>
          <a:bodyPr anchorCtr="0" anchor="ctr" bIns="91425" lIns="91425" rIns="91425" wrap="square" tIns="91425">
            <a:noAutofit/>
          </a:bodyPr>
          <a:lstStyle/>
          <a:p>
            <a:pPr lvl="0" rtl="0">
              <a:spcBef>
                <a:spcPts val="0"/>
              </a:spcBef>
              <a:buNone/>
            </a:pPr>
            <a:r>
              <a:rPr lang="en-US"/>
              <a:t>Narratives Interview</a:t>
            </a:r>
          </a:p>
        </p:txBody>
      </p:sp>
      <p:sp>
        <p:nvSpPr>
          <p:cNvPr id="176" name="Shape 176"/>
          <p:cNvSpPr txBox="1"/>
          <p:nvPr>
            <p:ph idx="1" type="body"/>
          </p:nvPr>
        </p:nvSpPr>
        <p:spPr>
          <a:xfrm>
            <a:off x="457200" y="1600200"/>
            <a:ext cx="8229600" cy="4724400"/>
          </a:xfrm>
          <a:prstGeom prst="rect">
            <a:avLst/>
          </a:prstGeom>
        </p:spPr>
        <p:txBody>
          <a:bodyPr anchorCtr="0" anchor="t" bIns="91425" lIns="91425" rIns="91425" wrap="square" tIns="91425">
            <a:noAutofit/>
          </a:bodyPr>
          <a:lstStyle/>
          <a:p>
            <a:pPr indent="0" lvl="0" marL="0" rtl="0">
              <a:lnSpc>
                <a:spcPct val="138000"/>
              </a:lnSpc>
              <a:spcBef>
                <a:spcPts val="0"/>
              </a:spcBef>
              <a:spcAft>
                <a:spcPts val="300"/>
              </a:spcAft>
              <a:buNone/>
            </a:pPr>
            <a:r>
              <a:rPr b="1" lang="en-US" sz="1600">
                <a:latin typeface="Arial"/>
                <a:ea typeface="Arial"/>
                <a:cs typeface="Arial"/>
                <a:sym typeface="Arial"/>
              </a:rPr>
              <a:t>Schütze, Fritz (1983)</a:t>
            </a:r>
          </a:p>
          <a:p>
            <a:pPr indent="-69850" lvl="0" marL="0" rtl="0">
              <a:lnSpc>
                <a:spcPct val="138000"/>
              </a:lnSpc>
              <a:spcBef>
                <a:spcPts val="0"/>
              </a:spcBef>
              <a:spcAft>
                <a:spcPts val="300"/>
              </a:spcAft>
              <a:buClr>
                <a:schemeClr val="dk1"/>
              </a:buClr>
              <a:buSzPct val="68750"/>
              <a:buFont typeface="Arial"/>
              <a:buNone/>
            </a:pPr>
            <a:r>
              <a:rPr b="1" lang="en-US" sz="1600">
                <a:latin typeface="Arial"/>
                <a:ea typeface="Arial"/>
                <a:cs typeface="Arial"/>
                <a:sym typeface="Arial"/>
              </a:rPr>
              <a:t>Die Technik des narrativen Interviews:</a:t>
            </a:r>
          </a:p>
          <a:p>
            <a:pPr indent="0" lvl="0" marL="0" rtl="0">
              <a:spcBef>
                <a:spcPts val="0"/>
              </a:spcBef>
              <a:buNone/>
            </a:pPr>
            <a:r>
              <a:t/>
            </a:r>
            <a:endParaRPr b="1" sz="1600"/>
          </a:p>
          <a:p>
            <a:pPr indent="-330200" lvl="0" marL="457200" rtl="0">
              <a:spcBef>
                <a:spcPts val="0"/>
              </a:spcBef>
              <a:buClr>
                <a:schemeClr val="dk1"/>
              </a:buClr>
              <a:buSzPct val="100000"/>
              <a:buFont typeface="Calibri"/>
            </a:pPr>
            <a:r>
              <a:rPr b="1" lang="en-US" sz="1600"/>
              <a:t>Erzählaufforderung</a:t>
            </a:r>
            <a:r>
              <a:rPr lang="en-US" sz="1600"/>
              <a:t> </a:t>
            </a:r>
          </a:p>
          <a:p>
            <a:pPr indent="0" lvl="0" marL="457200" rtl="0">
              <a:spcBef>
                <a:spcPts val="0"/>
              </a:spcBef>
              <a:buNone/>
            </a:pPr>
            <a:r>
              <a:rPr lang="en-US" sz="1600"/>
              <a:t>zur Lebensgeschichte oder zu besonders interessierenden Phasen der Lebensgeschichte</a:t>
            </a:r>
          </a:p>
          <a:p>
            <a:pPr indent="0" lvl="0" marL="0" rtl="0">
              <a:spcBef>
                <a:spcPts val="0"/>
              </a:spcBef>
              <a:buNone/>
            </a:pPr>
            <a:r>
              <a:t/>
            </a:r>
            <a:endParaRPr sz="1600"/>
          </a:p>
          <a:p>
            <a:pPr indent="-330200" lvl="0" marL="457200" rtl="0">
              <a:spcBef>
                <a:spcPts val="0"/>
              </a:spcBef>
              <a:buClr>
                <a:schemeClr val="dk1"/>
              </a:buClr>
              <a:buSzPct val="100000"/>
              <a:buFont typeface="Calibri"/>
            </a:pPr>
            <a:r>
              <a:rPr b="1" lang="en-US" sz="1600"/>
              <a:t>1. Hauptteil: “autobiographische Anfangserzählung“</a:t>
            </a:r>
          </a:p>
          <a:p>
            <a:pPr indent="457200" lvl="0" marL="0" rtl="0">
              <a:spcBef>
                <a:spcPts val="0"/>
              </a:spcBef>
              <a:buNone/>
            </a:pPr>
            <a:r>
              <a:rPr lang="en-US" sz="1600"/>
              <a:t> Erzählkoda zeigt Ende des ersten Hauptteils an, dann darf Interviewer Nachfragen</a:t>
            </a:r>
          </a:p>
          <a:p>
            <a:pPr indent="457200" lvl="0" marL="0" rtl="0">
              <a:spcBef>
                <a:spcPts val="0"/>
              </a:spcBef>
              <a:buNone/>
            </a:pPr>
            <a:r>
              <a:t/>
            </a:r>
            <a:endParaRPr sz="1600"/>
          </a:p>
          <a:p>
            <a:pPr indent="-330200" lvl="0" marL="457200" rtl="0">
              <a:spcBef>
                <a:spcPts val="0"/>
              </a:spcBef>
              <a:buClr>
                <a:schemeClr val="dk1"/>
              </a:buClr>
              <a:buSzPct val="100000"/>
              <a:buFont typeface="Calibri"/>
            </a:pPr>
            <a:r>
              <a:rPr b="1" lang="en-US" sz="1600"/>
              <a:t>2. Hauptteil:</a:t>
            </a:r>
            <a:r>
              <a:rPr lang="en-US" sz="1600"/>
              <a:t> “</a:t>
            </a:r>
            <a:r>
              <a:rPr b="1" lang="en-US" sz="1600"/>
              <a:t>Ausschöpfen des „tangentielle[n] Erzählpotential[s]</a:t>
            </a:r>
            <a:r>
              <a:rPr lang="en-US" sz="1600"/>
              <a:t>“  </a:t>
            </a:r>
          </a:p>
          <a:p>
            <a:pPr indent="457200" lvl="0" marL="0" rtl="0">
              <a:spcBef>
                <a:spcPts val="0"/>
              </a:spcBef>
              <a:buNone/>
            </a:pPr>
            <a:r>
              <a:rPr lang="en-US" sz="1600"/>
              <a:t> Nachfragen müssen narrativ sein! </a:t>
            </a:r>
          </a:p>
          <a:p>
            <a:pPr indent="-431800" lvl="0" marL="409575" rtl="0">
              <a:spcBef>
                <a:spcPts val="0"/>
              </a:spcBef>
              <a:buClr>
                <a:schemeClr val="dk1"/>
              </a:buClr>
              <a:buSzPct val="68750"/>
              <a:buFont typeface="Arial"/>
              <a:buNone/>
            </a:pPr>
            <a:r>
              <a:rPr lang="en-US" sz="1600"/>
              <a:t>        </a:t>
            </a:r>
          </a:p>
          <a:p>
            <a:pPr indent="-330200" lvl="0" marL="457200" rtl="0">
              <a:spcBef>
                <a:spcPts val="0"/>
              </a:spcBef>
              <a:buClr>
                <a:schemeClr val="dk1"/>
              </a:buClr>
              <a:buSzPct val="100000"/>
              <a:buFont typeface="Calibri"/>
            </a:pPr>
            <a:r>
              <a:rPr b="1" lang="en-US" sz="1600"/>
              <a:t>3. Hauptteil: „Aufforderung zur abstrahierenden Beschreibung von Zuständen”</a:t>
            </a:r>
          </a:p>
          <a:p>
            <a:pPr indent="0" lvl="0" marL="457200" rtl="0">
              <a:spcBef>
                <a:spcPts val="0"/>
              </a:spcBef>
              <a:buNone/>
            </a:pPr>
            <a:r>
              <a:rPr lang="en-US" sz="1600"/>
              <a:t> Es geht nunmehr um die Nutzung der Erklärungs- und Abstraktionsfähigkeit des Informanten als Experte  und Theoretiker seiner selbst.</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Shape 181"/>
          <p:cNvSpPr txBox="1"/>
          <p:nvPr>
            <p:ph type="title"/>
          </p:nvPr>
        </p:nvSpPr>
        <p:spPr>
          <a:xfrm>
            <a:off x="457200" y="274638"/>
            <a:ext cx="8229600" cy="1143000"/>
          </a:xfrm>
          <a:prstGeom prst="rect">
            <a:avLst/>
          </a:prstGeom>
        </p:spPr>
        <p:txBody>
          <a:bodyPr anchorCtr="0" anchor="ctr" bIns="91425" lIns="91425" rIns="91425" wrap="square" tIns="91425">
            <a:noAutofit/>
          </a:bodyPr>
          <a:lstStyle/>
          <a:p>
            <a:pPr lvl="0" algn="l">
              <a:spcBef>
                <a:spcPts val="0"/>
              </a:spcBef>
              <a:buNone/>
            </a:pPr>
            <a:r>
              <a:rPr lang="en-US" sz="3600"/>
              <a:t>Nächste Schritte bis M2 27.10.17</a:t>
            </a:r>
          </a:p>
        </p:txBody>
      </p:sp>
      <p:sp>
        <p:nvSpPr>
          <p:cNvPr id="182" name="Shape 182"/>
          <p:cNvSpPr txBox="1"/>
          <p:nvPr>
            <p:ph idx="1" type="body"/>
          </p:nvPr>
        </p:nvSpPr>
        <p:spPr>
          <a:xfrm>
            <a:off x="457200" y="1600200"/>
            <a:ext cx="8229600" cy="4724400"/>
          </a:xfrm>
          <a:prstGeom prst="rect">
            <a:avLst/>
          </a:prstGeom>
        </p:spPr>
        <p:txBody>
          <a:bodyPr anchorCtr="0" anchor="t" bIns="91425" lIns="91425" rIns="91425" wrap="square" tIns="91425">
            <a:noAutofit/>
          </a:bodyPr>
          <a:lstStyle/>
          <a:p>
            <a:pPr indent="-419100" lvl="0" marL="457200" rtl="0">
              <a:spcBef>
                <a:spcPts val="0"/>
              </a:spcBef>
              <a:buClr>
                <a:srgbClr val="434343"/>
              </a:buClr>
              <a:buSzPct val="100000"/>
            </a:pPr>
            <a:r>
              <a:rPr lang="en-US" sz="3000">
                <a:solidFill>
                  <a:srgbClr val="434343"/>
                </a:solidFill>
                <a:latin typeface="Cambria"/>
                <a:ea typeface="Cambria"/>
                <a:cs typeface="Cambria"/>
                <a:sym typeface="Cambria"/>
              </a:rPr>
              <a:t>Erarbeitung Forschungsdesign</a:t>
            </a:r>
          </a:p>
          <a:p>
            <a:pPr indent="-419100" lvl="0" marL="457200" rtl="0">
              <a:spcBef>
                <a:spcPts val="0"/>
              </a:spcBef>
              <a:buClr>
                <a:srgbClr val="434343"/>
              </a:buClr>
              <a:buSzPct val="100000"/>
            </a:pPr>
            <a:r>
              <a:rPr lang="en-US" sz="3000">
                <a:solidFill>
                  <a:srgbClr val="434343"/>
                </a:solidFill>
                <a:latin typeface="Cambria"/>
                <a:ea typeface="Cambria"/>
                <a:cs typeface="Cambria"/>
                <a:sym typeface="Cambria"/>
              </a:rPr>
              <a:t>Kontaktaufnahme mit Kooperationspartner International House of Kids</a:t>
            </a:r>
          </a:p>
          <a:p>
            <a:pPr indent="-419100" lvl="0" marL="457200" rtl="0">
              <a:spcBef>
                <a:spcPts val="0"/>
              </a:spcBef>
              <a:buClr>
                <a:srgbClr val="434343"/>
              </a:buClr>
              <a:buSzPct val="100000"/>
            </a:pPr>
            <a:r>
              <a:rPr lang="en-US" sz="3000">
                <a:solidFill>
                  <a:srgbClr val="434343"/>
                </a:solidFill>
                <a:latin typeface="Cambria"/>
                <a:ea typeface="Cambria"/>
                <a:cs typeface="Cambria"/>
                <a:sym typeface="Cambria"/>
              </a:rPr>
              <a:t>Erweiterte Literaturrecherche</a:t>
            </a:r>
          </a:p>
          <a:p>
            <a:pPr indent="-419100" lvl="0" marL="457200" rtl="0">
              <a:spcBef>
                <a:spcPts val="0"/>
              </a:spcBef>
              <a:buClr>
                <a:srgbClr val="434343"/>
              </a:buClr>
              <a:buSzPct val="100000"/>
            </a:pPr>
            <a:r>
              <a:rPr lang="en-US" sz="3000">
                <a:solidFill>
                  <a:srgbClr val="434343"/>
                </a:solidFill>
                <a:latin typeface="Cambria"/>
                <a:ea typeface="Cambria"/>
                <a:cs typeface="Cambria"/>
                <a:sym typeface="Cambria"/>
              </a:rPr>
              <a:t>Klärung offener Punkte mit Dozentinnen</a:t>
            </a:r>
          </a:p>
          <a:p>
            <a:pPr indent="-419100" lvl="0" marL="457200" rtl="0">
              <a:spcBef>
                <a:spcPts val="0"/>
              </a:spcBef>
              <a:buClr>
                <a:srgbClr val="434343"/>
              </a:buClr>
              <a:buSzPct val="100000"/>
              <a:buFont typeface="Cambria"/>
            </a:pPr>
            <a:r>
              <a:rPr lang="en-US" sz="3000">
                <a:solidFill>
                  <a:srgbClr val="434343"/>
                </a:solidFill>
                <a:latin typeface="Cambria"/>
                <a:ea typeface="Cambria"/>
                <a:cs typeface="Cambria"/>
                <a:sym typeface="Cambria"/>
              </a:rPr>
              <a:t>Mahara erweitern + Ergebnisse dokumentieren</a:t>
            </a:r>
          </a:p>
          <a:p>
            <a:pPr indent="-419100" lvl="0" marL="457200" rtl="0">
              <a:spcBef>
                <a:spcPts val="0"/>
              </a:spcBef>
              <a:buClr>
                <a:srgbClr val="434343"/>
              </a:buClr>
              <a:buSzPct val="100000"/>
              <a:buFont typeface="Cambria"/>
            </a:pPr>
            <a:r>
              <a:rPr lang="en-US" sz="3000">
                <a:solidFill>
                  <a:srgbClr val="434343"/>
                </a:solidFill>
                <a:latin typeface="Cambria"/>
                <a:ea typeface="Cambria"/>
                <a:cs typeface="Cambria"/>
                <a:sym typeface="Cambria"/>
              </a:rPr>
              <a:t>Einverständniserklärung für Datenerhebung</a:t>
            </a:r>
          </a:p>
          <a:p>
            <a:pPr indent="-419100" lvl="0" marL="457200" rtl="0">
              <a:spcBef>
                <a:spcPts val="0"/>
              </a:spcBef>
              <a:buClr>
                <a:srgbClr val="434343"/>
              </a:buClr>
              <a:buSzPct val="100000"/>
              <a:buFont typeface="Cambria"/>
            </a:pPr>
            <a:r>
              <a:rPr lang="en-US" sz="3000">
                <a:solidFill>
                  <a:srgbClr val="434343"/>
                </a:solidFill>
                <a:latin typeface="Cambria"/>
                <a:ea typeface="Cambria"/>
                <a:cs typeface="Cambria"/>
                <a:sym typeface="Cambria"/>
              </a:rPr>
              <a:t>Überarbeitung der Ziele</a:t>
            </a:r>
          </a:p>
          <a:p>
            <a:pPr indent="0" lvl="0" marL="0">
              <a:spcBef>
                <a:spcPts val="0"/>
              </a:spcBef>
              <a:buNone/>
            </a:pPr>
            <a:r>
              <a:t/>
            </a:r>
            <a:endParaRPr>
              <a:latin typeface="Cambria"/>
              <a:ea typeface="Cambria"/>
              <a:cs typeface="Cambria"/>
              <a:sym typeface="Cambr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ph type="title"/>
          </p:nvPr>
        </p:nvSpPr>
        <p:spPr>
          <a:xfrm>
            <a:off x="457200" y="274638"/>
            <a:ext cx="8229600" cy="1143000"/>
          </a:xfrm>
          <a:prstGeom prst="rect">
            <a:avLst/>
          </a:prstGeom>
        </p:spPr>
        <p:txBody>
          <a:bodyPr anchorCtr="0" anchor="ctr" bIns="91425" lIns="91425" rIns="91425" wrap="square" tIns="91425">
            <a:noAutofit/>
          </a:bodyPr>
          <a:lstStyle/>
          <a:p>
            <a:pPr lvl="0">
              <a:spcBef>
                <a:spcPts val="0"/>
              </a:spcBef>
              <a:buNone/>
            </a:pPr>
            <a:r>
              <a:rPr lang="en-US"/>
              <a:t>Learnings</a:t>
            </a:r>
          </a:p>
        </p:txBody>
      </p:sp>
      <p:sp>
        <p:nvSpPr>
          <p:cNvPr id="188" name="Shape 188"/>
          <p:cNvSpPr txBox="1"/>
          <p:nvPr>
            <p:ph idx="1" type="body"/>
          </p:nvPr>
        </p:nvSpPr>
        <p:spPr>
          <a:xfrm>
            <a:off x="457200" y="1600200"/>
            <a:ext cx="8229600" cy="4724400"/>
          </a:xfrm>
          <a:prstGeom prst="rect">
            <a:avLst/>
          </a:prstGeom>
        </p:spPr>
        <p:txBody>
          <a:bodyPr anchorCtr="0" anchor="t" bIns="91425" lIns="91425" rIns="91425" wrap="square" tIns="91425">
            <a:noAutofit/>
          </a:bodyPr>
          <a:lstStyle/>
          <a:p>
            <a:pPr indent="-228600" lvl="0" marL="457200" rtl="0">
              <a:spcBef>
                <a:spcPts val="0"/>
              </a:spcBef>
            </a:pPr>
            <a:r>
              <a:rPr lang="en-US"/>
              <a:t>Rollenverteilung konkretisiert</a:t>
            </a:r>
          </a:p>
          <a:p>
            <a:pPr indent="0" lvl="0" marL="0">
              <a:spcBef>
                <a:spcPts val="0"/>
              </a:spcBef>
              <a:buNone/>
            </a:pPr>
            <a:r>
              <a:t/>
            </a:r>
            <a:endParaRPr/>
          </a:p>
          <a:p>
            <a:pPr indent="-228600" lvl="0" marL="457200" rtl="0">
              <a:spcBef>
                <a:spcPts val="0"/>
              </a:spcBef>
            </a:pPr>
            <a:r>
              <a:rPr lang="en-US"/>
              <a:t>Offenes </a:t>
            </a:r>
            <a:r>
              <a:rPr lang="en-US"/>
              <a:t>Feedback: </a:t>
            </a:r>
            <a:r>
              <a:rPr lang="en-US" sz="2800"/>
              <a:t>Beispiel </a:t>
            </a:r>
            <a:r>
              <a:rPr lang="en-US" sz="2800"/>
              <a:t>Zeitplanung</a:t>
            </a:r>
          </a:p>
          <a:p>
            <a:pPr indent="0" lvl="0" marL="0" rtl="0">
              <a:spcBef>
                <a:spcPts val="0"/>
              </a:spcBef>
              <a:buNone/>
            </a:pPr>
            <a:r>
              <a:t/>
            </a:r>
            <a:endParaRPr/>
          </a:p>
          <a:p>
            <a:pPr indent="-228600" lvl="0" marL="457200">
              <a:spcBef>
                <a:spcPts val="0"/>
              </a:spcBef>
            </a:pPr>
            <a:r>
              <a:rPr lang="en-US"/>
              <a:t>Dokumentation klarheit</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Shape 193"/>
          <p:cNvSpPr txBox="1"/>
          <p:nvPr>
            <p:ph type="title"/>
          </p:nvPr>
        </p:nvSpPr>
        <p:spPr>
          <a:xfrm>
            <a:off x="457200" y="274638"/>
            <a:ext cx="8229600" cy="1143000"/>
          </a:xfrm>
          <a:prstGeom prst="rect">
            <a:avLst/>
          </a:prstGeom>
        </p:spPr>
        <p:txBody>
          <a:bodyPr anchorCtr="0" anchor="ctr" bIns="91425" lIns="91425" rIns="91425" wrap="square" tIns="91425">
            <a:noAutofit/>
          </a:bodyPr>
          <a:lstStyle/>
          <a:p>
            <a:pPr lvl="0" rtl="0">
              <a:spcBef>
                <a:spcPts val="0"/>
              </a:spcBef>
              <a:buNone/>
            </a:pPr>
            <a:r>
              <a:rPr lang="en-US"/>
              <a:t>Offene Punkte </a:t>
            </a:r>
          </a:p>
        </p:txBody>
      </p:sp>
      <p:sp>
        <p:nvSpPr>
          <p:cNvPr id="194" name="Shape 194"/>
          <p:cNvSpPr txBox="1"/>
          <p:nvPr>
            <p:ph idx="1" type="body"/>
          </p:nvPr>
        </p:nvSpPr>
        <p:spPr>
          <a:xfrm>
            <a:off x="457200" y="1600200"/>
            <a:ext cx="8229600" cy="4724400"/>
          </a:xfrm>
          <a:prstGeom prst="rect">
            <a:avLst/>
          </a:prstGeom>
        </p:spPr>
        <p:txBody>
          <a:bodyPr anchorCtr="0" anchor="t" bIns="91425" lIns="91425" rIns="91425" wrap="square" tIns="91425">
            <a:noAutofit/>
          </a:bodyPr>
          <a:lstStyle/>
          <a:p>
            <a:pPr indent="-342900" lvl="0" marL="457200" rtl="0">
              <a:lnSpc>
                <a:spcPct val="115000"/>
              </a:lnSpc>
              <a:spcBef>
                <a:spcPts val="0"/>
              </a:spcBef>
              <a:spcAft>
                <a:spcPts val="1000"/>
              </a:spcAft>
              <a:buClr>
                <a:srgbClr val="434343"/>
              </a:buClr>
              <a:buSzPct val="100000"/>
              <a:buFont typeface="Arial"/>
            </a:pPr>
            <a:r>
              <a:rPr b="1" lang="en-US" sz="1800">
                <a:solidFill>
                  <a:srgbClr val="434343"/>
                </a:solidFill>
                <a:latin typeface="Cambria"/>
                <a:ea typeface="Cambria"/>
                <a:cs typeface="Cambria"/>
                <a:sym typeface="Cambria"/>
              </a:rPr>
              <a:t>Was kommt zuerst?</a:t>
            </a:r>
            <a:r>
              <a:rPr lang="en-US" sz="1800">
                <a:solidFill>
                  <a:srgbClr val="434343"/>
                </a:solidFill>
                <a:latin typeface="Cambria"/>
                <a:ea typeface="Cambria"/>
                <a:cs typeface="Cambria"/>
                <a:sym typeface="Cambria"/>
              </a:rPr>
              <a:t> Festlegung der </a:t>
            </a:r>
            <a:r>
              <a:rPr lang="en-US" sz="1800">
                <a:solidFill>
                  <a:srgbClr val="434343"/>
                </a:solidFill>
                <a:latin typeface="Cambria"/>
                <a:ea typeface="Cambria"/>
                <a:cs typeface="Cambria"/>
                <a:sym typeface="Cambria"/>
              </a:rPr>
              <a:t>Textanalyse Methode</a:t>
            </a:r>
            <a:r>
              <a:rPr lang="en-US" sz="1800">
                <a:solidFill>
                  <a:srgbClr val="434343"/>
                </a:solidFill>
                <a:latin typeface="Cambria"/>
                <a:ea typeface="Cambria"/>
                <a:cs typeface="Cambria"/>
                <a:sym typeface="Cambria"/>
              </a:rPr>
              <a:t> oder zuerst Durchführung des Interviews</a:t>
            </a:r>
          </a:p>
          <a:p>
            <a:pPr indent="-342900" lvl="0" marL="457200" rtl="0">
              <a:lnSpc>
                <a:spcPct val="115000"/>
              </a:lnSpc>
              <a:spcBef>
                <a:spcPts val="0"/>
              </a:spcBef>
              <a:spcAft>
                <a:spcPts val="1000"/>
              </a:spcAft>
              <a:buClr>
                <a:srgbClr val="434343"/>
              </a:buClr>
              <a:buSzPct val="100000"/>
              <a:buFont typeface="Arial"/>
            </a:pPr>
            <a:r>
              <a:rPr b="1" lang="en-US" sz="1800">
                <a:solidFill>
                  <a:srgbClr val="434343"/>
                </a:solidFill>
                <a:latin typeface="Cambria"/>
                <a:ea typeface="Cambria"/>
                <a:cs typeface="Cambria"/>
                <a:sym typeface="Cambria"/>
              </a:rPr>
              <a:t>Eingangsfrage: </a:t>
            </a:r>
            <a:r>
              <a:rPr lang="en-US" sz="1800">
                <a:solidFill>
                  <a:srgbClr val="434343"/>
                </a:solidFill>
                <a:latin typeface="Cambria"/>
                <a:ea typeface="Cambria"/>
                <a:cs typeface="Cambria"/>
                <a:sym typeface="Cambria"/>
              </a:rPr>
              <a:t>Wie gehen wir ins Feld? Offene weite Frage oder engere Frage?</a:t>
            </a:r>
          </a:p>
          <a:p>
            <a:pPr indent="-342900" lvl="0" marL="457200" rtl="0">
              <a:lnSpc>
                <a:spcPct val="115000"/>
              </a:lnSpc>
              <a:spcBef>
                <a:spcPts val="0"/>
              </a:spcBef>
              <a:spcAft>
                <a:spcPts val="1000"/>
              </a:spcAft>
              <a:buClr>
                <a:srgbClr val="000000"/>
              </a:buClr>
              <a:buSzPct val="100000"/>
              <a:buFont typeface="Cambria"/>
            </a:pPr>
            <a:r>
              <a:rPr b="1" lang="en-US" sz="1800">
                <a:solidFill>
                  <a:srgbClr val="000000"/>
                </a:solidFill>
                <a:latin typeface="Cambria"/>
                <a:ea typeface="Cambria"/>
                <a:cs typeface="Cambria"/>
                <a:sym typeface="Cambria"/>
              </a:rPr>
              <a:t>Methode Narratives Interview:</a:t>
            </a:r>
            <a:r>
              <a:rPr lang="en-US" sz="1800">
                <a:solidFill>
                  <a:srgbClr val="000000"/>
                </a:solidFill>
                <a:latin typeface="Cambria"/>
                <a:ea typeface="Cambria"/>
                <a:cs typeface="Cambria"/>
                <a:sym typeface="Cambria"/>
              </a:rPr>
              <a:t> Klärung der Teile Eingangsfrage, immanenter/exmanenter Frageteil</a:t>
            </a:r>
          </a:p>
          <a:p>
            <a:pPr indent="-342900" lvl="0" marL="457200" rtl="0">
              <a:lnSpc>
                <a:spcPct val="115000"/>
              </a:lnSpc>
              <a:spcBef>
                <a:spcPts val="0"/>
              </a:spcBef>
              <a:spcAft>
                <a:spcPts val="1000"/>
              </a:spcAft>
              <a:buClr>
                <a:srgbClr val="000000"/>
              </a:buClr>
              <a:buSzPct val="100000"/>
            </a:pPr>
            <a:r>
              <a:rPr b="1" lang="en-US" sz="1800">
                <a:solidFill>
                  <a:srgbClr val="000000"/>
                </a:solidFill>
                <a:latin typeface="Cambria"/>
                <a:ea typeface="Cambria"/>
                <a:cs typeface="Cambria"/>
                <a:sym typeface="Cambria"/>
              </a:rPr>
              <a:t>Fragen für Nachfrageteil </a:t>
            </a:r>
          </a:p>
          <a:p>
            <a:pPr indent="-342900" lvl="0" marL="457200" rtl="0">
              <a:lnSpc>
                <a:spcPct val="115000"/>
              </a:lnSpc>
              <a:spcBef>
                <a:spcPts val="0"/>
              </a:spcBef>
              <a:spcAft>
                <a:spcPts val="1000"/>
              </a:spcAft>
              <a:buClr>
                <a:srgbClr val="000000"/>
              </a:buClr>
              <a:buSzPct val="100000"/>
            </a:pPr>
            <a:r>
              <a:rPr b="1" lang="en-US" sz="1800">
                <a:solidFill>
                  <a:srgbClr val="000000"/>
                </a:solidFill>
                <a:latin typeface="Cambria"/>
                <a:ea typeface="Cambria"/>
                <a:cs typeface="Cambria"/>
                <a:sym typeface="Cambria"/>
              </a:rPr>
              <a:t>Welche Erkenntnisse wollen wir bekommen?</a:t>
            </a:r>
          </a:p>
          <a:p>
            <a:pPr indent="-342900" lvl="0" marL="457200" rtl="0">
              <a:lnSpc>
                <a:spcPct val="115000"/>
              </a:lnSpc>
              <a:spcBef>
                <a:spcPts val="0"/>
              </a:spcBef>
              <a:spcAft>
                <a:spcPts val="1000"/>
              </a:spcAft>
              <a:buClr>
                <a:srgbClr val="000000"/>
              </a:buClr>
              <a:buSzPct val="100000"/>
            </a:pPr>
            <a:r>
              <a:rPr b="1" lang="en-US" sz="1800">
                <a:solidFill>
                  <a:srgbClr val="000000"/>
                </a:solidFill>
                <a:latin typeface="Cambria"/>
                <a:ea typeface="Cambria"/>
                <a:cs typeface="Cambria"/>
                <a:sym typeface="Cambria"/>
              </a:rPr>
              <a:t>Wie und was müssen wir Transkribieren? </a:t>
            </a:r>
          </a:p>
          <a:p>
            <a:pPr indent="-342900" lvl="0" marL="457200" rtl="0">
              <a:lnSpc>
                <a:spcPct val="115000"/>
              </a:lnSpc>
              <a:spcBef>
                <a:spcPts val="0"/>
              </a:spcBef>
              <a:spcAft>
                <a:spcPts val="1000"/>
              </a:spcAft>
              <a:buClr>
                <a:srgbClr val="000000"/>
              </a:buClr>
              <a:buSzPct val="100000"/>
            </a:pPr>
            <a:r>
              <a:rPr b="1" lang="en-US" sz="1800">
                <a:solidFill>
                  <a:srgbClr val="000000"/>
                </a:solidFill>
                <a:latin typeface="Cambria"/>
                <a:ea typeface="Cambria"/>
                <a:cs typeface="Cambria"/>
                <a:sym typeface="Cambria"/>
              </a:rPr>
              <a:t>Wie lange soll ein Interview dauern?</a:t>
            </a:r>
          </a:p>
          <a:p>
            <a:pPr indent="-342900" lvl="0" marL="457200" rtl="0">
              <a:lnSpc>
                <a:spcPct val="115000"/>
              </a:lnSpc>
              <a:spcBef>
                <a:spcPts val="0"/>
              </a:spcBef>
              <a:spcAft>
                <a:spcPts val="1000"/>
              </a:spcAft>
              <a:buClr>
                <a:srgbClr val="000000"/>
              </a:buClr>
              <a:buSzPct val="100000"/>
              <a:buFont typeface="Cambria"/>
            </a:pPr>
            <a:r>
              <a:rPr b="1" lang="en-US" sz="1800">
                <a:solidFill>
                  <a:srgbClr val="000000"/>
                </a:solidFill>
                <a:latin typeface="Cambria"/>
                <a:ea typeface="Cambria"/>
                <a:cs typeface="Cambria"/>
                <a:sym typeface="Cambria"/>
              </a:rPr>
              <a:t>Projektauftrag Unterschrift?</a:t>
            </a:r>
          </a:p>
          <a:p>
            <a:pPr indent="-342900" lvl="0" marL="457200" rtl="0">
              <a:lnSpc>
                <a:spcPct val="115000"/>
              </a:lnSpc>
              <a:spcBef>
                <a:spcPts val="0"/>
              </a:spcBef>
              <a:spcAft>
                <a:spcPts val="1000"/>
              </a:spcAft>
              <a:buClr>
                <a:srgbClr val="434343"/>
              </a:buClr>
              <a:buSzPct val="100000"/>
              <a:buFont typeface="Cambria"/>
            </a:pPr>
            <a:r>
              <a:rPr b="1" lang="en-US" sz="1800">
                <a:solidFill>
                  <a:srgbClr val="434343"/>
                </a:solidFill>
                <a:latin typeface="Cambria"/>
                <a:ea typeface="Cambria"/>
                <a:cs typeface="Cambria"/>
                <a:sym typeface="Cambria"/>
              </a:rPr>
              <a:t>Benötigen wir ein offizielles Brief um Genehmigung zur Datenerhebung an den Auftraggeber zu senden? (Das Team von letzten Semester hat ein Template genutzt) </a:t>
            </a:r>
          </a:p>
          <a:p>
            <a:pPr indent="-342900" lvl="0" marL="457200" rtl="0">
              <a:lnSpc>
                <a:spcPct val="115000"/>
              </a:lnSpc>
              <a:spcBef>
                <a:spcPts val="0"/>
              </a:spcBef>
              <a:spcAft>
                <a:spcPts val="1000"/>
              </a:spcAft>
              <a:buClr>
                <a:srgbClr val="434343"/>
              </a:buClr>
              <a:buSzPct val="100000"/>
              <a:buFont typeface="Cambria"/>
            </a:pPr>
            <a:r>
              <a:t/>
            </a:r>
            <a:endParaRPr b="1" sz="1800">
              <a:solidFill>
                <a:srgbClr val="434343"/>
              </a:solidFill>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Shape 98"/>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69850" lvl="0" marL="0" marR="0" rtl="0" algn="ctr">
              <a:lnSpc>
                <a:spcPct val="100000"/>
              </a:lnSpc>
              <a:spcBef>
                <a:spcPts val="0"/>
              </a:spcBef>
              <a:spcAft>
                <a:spcPts val="0"/>
              </a:spcAft>
              <a:buClr>
                <a:srgbClr val="000000"/>
              </a:buClr>
              <a:buSzPct val="27500"/>
              <a:buFont typeface="Arial"/>
              <a:buNone/>
            </a:pPr>
            <a:r>
              <a:rPr lang="en-US"/>
              <a:t>Team</a:t>
            </a:r>
          </a:p>
        </p:txBody>
      </p:sp>
      <p:pic>
        <p:nvPicPr>
          <p:cNvPr descr="IMG-20170710-WA0004.jpg" id="99" name="Shape 99"/>
          <p:cNvPicPr preferRelativeResize="0"/>
          <p:nvPr>
            <p:ph idx="1" type="body"/>
          </p:nvPr>
        </p:nvPicPr>
        <p:blipFill rotWithShape="1">
          <a:blip r:embed="rId3">
            <a:alphaModFix/>
          </a:blip>
          <a:srcRect b="0" l="0" r="0" t="0"/>
          <a:stretch/>
        </p:blipFill>
        <p:spPr>
          <a:xfrm>
            <a:off x="2411550" y="1644851"/>
            <a:ext cx="4561500" cy="3246900"/>
          </a:xfrm>
          <a:prstGeom prst="rect">
            <a:avLst/>
          </a:prstGeom>
          <a:noFill/>
          <a:ln>
            <a:noFill/>
          </a:ln>
        </p:spPr>
      </p:pic>
      <p:sp>
        <p:nvSpPr>
          <p:cNvPr id="100" name="Shape 100"/>
          <p:cNvSpPr/>
          <p:nvPr/>
        </p:nvSpPr>
        <p:spPr>
          <a:xfrm>
            <a:off x="6784133" y="2377621"/>
            <a:ext cx="2246700" cy="1162500"/>
          </a:xfrm>
          <a:prstGeom prst="wedgeEllipseCallout">
            <a:avLst>
              <a:gd fmla="val -72120" name="adj1"/>
              <a:gd fmla="val 14934" name="adj2"/>
            </a:avLst>
          </a:prstGeom>
          <a:solidFill>
            <a:schemeClr val="accent1"/>
          </a:solidFill>
          <a:ln cap="flat" cmpd="sng" w="25400">
            <a:solidFill>
              <a:srgbClr val="763634"/>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None/>
            </a:pPr>
            <a:r>
              <a:rPr b="1" lang="en-US">
                <a:solidFill>
                  <a:schemeClr val="lt1"/>
                </a:solidFill>
                <a:latin typeface="Cambria"/>
                <a:ea typeface="Cambria"/>
                <a:cs typeface="Cambria"/>
                <a:sym typeface="Cambria"/>
              </a:rPr>
              <a:t>Ciao!</a:t>
            </a:r>
            <a:r>
              <a:rPr b="1" i="0" lang="en-US" sz="1400" u="none" cap="none" strike="noStrike">
                <a:solidFill>
                  <a:schemeClr val="lt1"/>
                </a:solidFill>
                <a:latin typeface="Cambria"/>
                <a:ea typeface="Cambria"/>
                <a:cs typeface="Cambria"/>
                <a:sym typeface="Cambria"/>
              </a:rPr>
              <a:t> </a:t>
            </a:r>
          </a:p>
          <a:p>
            <a:pPr indent="0" lvl="0" marL="0" marR="0" rtl="0" algn="ctr">
              <a:spcBef>
                <a:spcPts val="0"/>
              </a:spcBef>
              <a:buSzPct val="25000"/>
              <a:buNone/>
            </a:pPr>
            <a:r>
              <a:rPr b="1" lang="en-US" sz="1400">
                <a:solidFill>
                  <a:schemeClr val="lt1"/>
                </a:solidFill>
                <a:latin typeface="Cambria"/>
                <a:ea typeface="Cambria"/>
                <a:cs typeface="Cambria"/>
                <a:sym typeface="Cambria"/>
              </a:rPr>
              <a:t>ich bin Chiara, </a:t>
            </a:r>
          </a:p>
          <a:p>
            <a:pPr indent="0" lvl="0" marL="0" marR="0" rtl="0" algn="ctr">
              <a:spcBef>
                <a:spcPts val="0"/>
              </a:spcBef>
              <a:buSzPct val="25000"/>
              <a:buNone/>
            </a:pPr>
            <a:r>
              <a:rPr b="1" lang="en-US" sz="1400">
                <a:solidFill>
                  <a:schemeClr val="lt1"/>
                </a:solidFill>
                <a:latin typeface="Cambria"/>
                <a:ea typeface="Cambria"/>
                <a:cs typeface="Cambria"/>
                <a:sym typeface="Cambria"/>
              </a:rPr>
              <a:t>die Projektleit</a:t>
            </a:r>
            <a:r>
              <a:rPr b="1" lang="en-US">
                <a:solidFill>
                  <a:schemeClr val="lt1"/>
                </a:solidFill>
                <a:latin typeface="Cambria"/>
                <a:ea typeface="Cambria"/>
                <a:cs typeface="Cambria"/>
                <a:sym typeface="Cambria"/>
              </a:rPr>
              <a:t>erin.</a:t>
            </a:r>
          </a:p>
          <a:p>
            <a:pPr indent="0" lvl="0" marL="0" marR="0" rtl="0" algn="l">
              <a:spcBef>
                <a:spcPts val="0"/>
              </a:spcBef>
              <a:buNone/>
            </a:pPr>
            <a:r>
              <a:t/>
            </a:r>
            <a:endParaRPr b="1">
              <a:solidFill>
                <a:schemeClr val="lt1"/>
              </a:solidFill>
              <a:latin typeface="Cambria"/>
              <a:ea typeface="Cambria"/>
              <a:cs typeface="Cambria"/>
              <a:sym typeface="Cambria"/>
            </a:endParaRPr>
          </a:p>
        </p:txBody>
      </p:sp>
      <p:sp>
        <p:nvSpPr>
          <p:cNvPr id="101" name="Shape 101"/>
          <p:cNvSpPr/>
          <p:nvPr/>
        </p:nvSpPr>
        <p:spPr>
          <a:xfrm>
            <a:off x="4916025" y="5241474"/>
            <a:ext cx="2499300" cy="1375800"/>
          </a:xfrm>
          <a:prstGeom prst="wedgeEllipseCallout">
            <a:avLst>
              <a:gd fmla="val -53508" name="adj1"/>
              <a:gd fmla="val -210617" name="adj2"/>
            </a:avLst>
          </a:prstGeom>
          <a:solidFill>
            <a:schemeClr val="accent1"/>
          </a:solidFill>
          <a:ln cap="flat" cmpd="sng" w="25400">
            <a:solidFill>
              <a:srgbClr val="763634"/>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SzPct val="25000"/>
              <a:buNone/>
            </a:pPr>
            <a:r>
              <a:rPr b="1" lang="en-US" sz="1400">
                <a:solidFill>
                  <a:schemeClr val="lt1"/>
                </a:solidFill>
                <a:latin typeface="Cambria"/>
                <a:ea typeface="Cambria"/>
                <a:cs typeface="Cambria"/>
                <a:sym typeface="Cambria"/>
              </a:rPr>
              <a:t>Hi, ich bin </a:t>
            </a:r>
            <a:r>
              <a:rPr b="1" lang="en-US">
                <a:solidFill>
                  <a:schemeClr val="lt1"/>
                </a:solidFill>
                <a:latin typeface="Cambria"/>
                <a:ea typeface="Cambria"/>
                <a:cs typeface="Cambria"/>
                <a:sym typeface="Cambria"/>
              </a:rPr>
              <a:t>Vera</a:t>
            </a:r>
            <a:r>
              <a:rPr b="1" lang="en-US" sz="1400">
                <a:solidFill>
                  <a:schemeClr val="lt1"/>
                </a:solidFill>
                <a:latin typeface="Cambria"/>
                <a:ea typeface="Cambria"/>
                <a:cs typeface="Cambria"/>
                <a:sym typeface="Cambria"/>
              </a:rPr>
              <a:t> und </a:t>
            </a:r>
            <a:r>
              <a:rPr b="1" lang="en-US">
                <a:solidFill>
                  <a:schemeClr val="lt1"/>
                </a:solidFill>
                <a:latin typeface="Cambria"/>
                <a:ea typeface="Cambria"/>
                <a:cs typeface="Cambria"/>
                <a:sym typeface="Cambria"/>
              </a:rPr>
              <a:t>kümmere mich um das Projektdesign.</a:t>
            </a:r>
          </a:p>
        </p:txBody>
      </p:sp>
      <p:sp>
        <p:nvSpPr>
          <p:cNvPr id="102" name="Shape 102"/>
          <p:cNvSpPr/>
          <p:nvPr/>
        </p:nvSpPr>
        <p:spPr>
          <a:xfrm>
            <a:off x="64800" y="2164325"/>
            <a:ext cx="2246700" cy="1683000"/>
          </a:xfrm>
          <a:prstGeom prst="wedgeEllipseCallout">
            <a:avLst>
              <a:gd fmla="val 68232" name="adj1"/>
              <a:gd fmla="val 4753" name="adj2"/>
            </a:avLst>
          </a:prstGeom>
          <a:solidFill>
            <a:schemeClr val="accent1"/>
          </a:solidFill>
          <a:ln cap="flat" cmpd="sng" w="25400">
            <a:solidFill>
              <a:srgbClr val="763634"/>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SzPct val="25000"/>
              <a:buNone/>
            </a:pPr>
            <a:r>
              <a:rPr b="1" lang="en-US" sz="1400">
                <a:solidFill>
                  <a:schemeClr val="lt1"/>
                </a:solidFill>
                <a:latin typeface="Cambria"/>
                <a:ea typeface="Cambria"/>
                <a:cs typeface="Cambria"/>
                <a:sym typeface="Cambria"/>
              </a:rPr>
              <a:t>Hallo, ich bin Sarina und stelle sich</a:t>
            </a:r>
            <a:r>
              <a:rPr b="1" lang="en-US">
                <a:solidFill>
                  <a:schemeClr val="lt1"/>
                </a:solidFill>
                <a:latin typeface="Cambria"/>
                <a:ea typeface="Cambria"/>
                <a:cs typeface="Cambria"/>
                <a:sym typeface="Cambria"/>
              </a:rPr>
              <a:t>er, dass wir alles ordentlich dokumentieren.</a:t>
            </a:r>
          </a:p>
        </p:txBody>
      </p:sp>
      <p:sp>
        <p:nvSpPr>
          <p:cNvPr id="103" name="Shape 103"/>
          <p:cNvSpPr/>
          <p:nvPr/>
        </p:nvSpPr>
        <p:spPr>
          <a:xfrm>
            <a:off x="1445925" y="4891753"/>
            <a:ext cx="2377500" cy="1375800"/>
          </a:xfrm>
          <a:prstGeom prst="wedgeEllipseCallout">
            <a:avLst>
              <a:gd fmla="val 38506" name="adj1"/>
              <a:gd fmla="val -187159" name="adj2"/>
            </a:avLst>
          </a:prstGeom>
          <a:solidFill>
            <a:schemeClr val="accent1"/>
          </a:solidFill>
          <a:ln cap="flat" cmpd="sng" w="25400">
            <a:solidFill>
              <a:srgbClr val="763634"/>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SzPct val="25000"/>
              <a:buNone/>
            </a:pPr>
            <a:r>
              <a:rPr b="1" lang="en-US" sz="1400">
                <a:solidFill>
                  <a:schemeClr val="lt1"/>
                </a:solidFill>
                <a:latin typeface="Cambria"/>
                <a:ea typeface="Cambria"/>
                <a:cs typeface="Cambria"/>
                <a:sym typeface="Cambria"/>
              </a:rPr>
              <a:t>Oi, </a:t>
            </a:r>
          </a:p>
          <a:p>
            <a:pPr indent="0" lvl="0" marL="0" marR="0" rtl="0" algn="ctr">
              <a:spcBef>
                <a:spcPts val="0"/>
              </a:spcBef>
              <a:buSzPct val="25000"/>
              <a:buNone/>
            </a:pPr>
            <a:r>
              <a:rPr b="1" lang="en-US" sz="1400">
                <a:solidFill>
                  <a:schemeClr val="lt1"/>
                </a:solidFill>
                <a:latin typeface="Cambria"/>
                <a:ea typeface="Cambria"/>
                <a:cs typeface="Cambria"/>
                <a:sym typeface="Cambria"/>
              </a:rPr>
              <a:t>ich bin Tálita und </a:t>
            </a:r>
            <a:r>
              <a:rPr b="1" lang="en-US">
                <a:solidFill>
                  <a:schemeClr val="lt1"/>
                </a:solidFill>
                <a:latin typeface="Cambria"/>
                <a:ea typeface="Cambria"/>
                <a:cs typeface="Cambria"/>
                <a:sym typeface="Cambria"/>
              </a:rPr>
              <a:t>bin für den richtigen Einsatz der Medien zuständig</a:t>
            </a:r>
            <a:r>
              <a:rPr b="1" lang="en-US" sz="1400">
                <a:solidFill>
                  <a:schemeClr val="lt1"/>
                </a:solidFill>
                <a:latin typeface="Cambria"/>
                <a:ea typeface="Cambria"/>
                <a:cs typeface="Cambria"/>
                <a:sym typeface="Cambria"/>
              </a:rPr>
              <a:t>.</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txBox="1"/>
          <p:nvPr>
            <p:ph type="title"/>
          </p:nvPr>
        </p:nvSpPr>
        <p:spPr>
          <a:xfrm>
            <a:off x="457200" y="274638"/>
            <a:ext cx="8229600" cy="1143000"/>
          </a:xfrm>
          <a:prstGeom prst="rect">
            <a:avLst/>
          </a:prstGeom>
        </p:spPr>
        <p:txBody>
          <a:bodyPr anchorCtr="0" anchor="ctr" bIns="91425" lIns="91425" rIns="91425" wrap="square" tIns="91425">
            <a:noAutofit/>
          </a:bodyPr>
          <a:lstStyle/>
          <a:p>
            <a:pPr lvl="0" rtl="0">
              <a:spcBef>
                <a:spcPts val="0"/>
              </a:spcBef>
              <a:buNone/>
            </a:pPr>
            <a:r>
              <a:rPr lang="en-US"/>
              <a:t>Projekt Kick-off</a:t>
            </a:r>
          </a:p>
        </p:txBody>
      </p:sp>
      <p:sp>
        <p:nvSpPr>
          <p:cNvPr id="109" name="Shape 109"/>
          <p:cNvSpPr txBox="1"/>
          <p:nvPr/>
        </p:nvSpPr>
        <p:spPr>
          <a:xfrm>
            <a:off x="1143000" y="1722325"/>
            <a:ext cx="6748500" cy="4446900"/>
          </a:xfrm>
          <a:prstGeom prst="rect">
            <a:avLst/>
          </a:prstGeom>
          <a:noFill/>
          <a:ln>
            <a:noFill/>
          </a:ln>
        </p:spPr>
        <p:txBody>
          <a:bodyPr anchorCtr="0" anchor="t" bIns="91425" lIns="91425" rIns="91425" wrap="square" tIns="91425">
            <a:noAutofit/>
          </a:bodyPr>
          <a:lstStyle/>
          <a:p>
            <a:pPr lvl="0">
              <a:spcBef>
                <a:spcPts val="0"/>
              </a:spcBef>
              <a:buNone/>
            </a:pPr>
            <a:r>
              <a:rPr b="1" lang="en-US" sz="1800">
                <a:latin typeface="Cambria"/>
                <a:ea typeface="Cambria"/>
                <a:cs typeface="Cambria"/>
                <a:sym typeface="Cambria"/>
              </a:rPr>
              <a:t>20.08.2017</a:t>
            </a:r>
          </a:p>
          <a:p>
            <a:pPr lvl="0">
              <a:spcBef>
                <a:spcPts val="0"/>
              </a:spcBef>
              <a:buNone/>
            </a:pPr>
            <a:r>
              <a:rPr b="1" lang="en-US" sz="1800">
                <a:latin typeface="Cambria"/>
                <a:ea typeface="Cambria"/>
                <a:cs typeface="Cambria"/>
                <a:sym typeface="Cambria"/>
              </a:rPr>
              <a:t>Agenda:</a:t>
            </a:r>
          </a:p>
          <a:p>
            <a:pPr lvl="0">
              <a:spcBef>
                <a:spcPts val="0"/>
              </a:spcBef>
              <a:buClr>
                <a:schemeClr val="dk1"/>
              </a:buClr>
              <a:buSzPct val="61111"/>
              <a:buFont typeface="Arial"/>
              <a:buNone/>
            </a:pPr>
            <a:r>
              <a:rPr b="1" lang="en-US" sz="1800">
                <a:solidFill>
                  <a:schemeClr val="dk1"/>
                </a:solidFill>
                <a:latin typeface="Cambria"/>
                <a:ea typeface="Cambria"/>
                <a:cs typeface="Cambria"/>
                <a:sym typeface="Cambria"/>
              </a:rPr>
              <a:t>Arbeitsprozess</a:t>
            </a:r>
          </a:p>
          <a:p>
            <a:pPr lvl="0">
              <a:spcBef>
                <a:spcPts val="0"/>
              </a:spcBef>
              <a:buClr>
                <a:schemeClr val="dk1"/>
              </a:buClr>
              <a:buSzPct val="61111"/>
              <a:buFont typeface="Arial"/>
              <a:buNone/>
            </a:pPr>
            <a:r>
              <a:rPr b="1" lang="en-US" sz="1800">
                <a:latin typeface="Cambria"/>
                <a:ea typeface="Cambria"/>
                <a:cs typeface="Cambria"/>
                <a:sym typeface="Cambria"/>
              </a:rPr>
              <a:t>Literatur &amp; Theorie</a:t>
            </a:r>
          </a:p>
          <a:p>
            <a:pPr lvl="0">
              <a:spcBef>
                <a:spcPts val="0"/>
              </a:spcBef>
              <a:buNone/>
            </a:pPr>
            <a:r>
              <a:rPr b="1" lang="en-US" sz="1800">
                <a:latin typeface="Cambria"/>
                <a:ea typeface="Cambria"/>
                <a:cs typeface="Cambria"/>
                <a:sym typeface="Cambria"/>
              </a:rPr>
              <a:t>Mahara</a:t>
            </a:r>
          </a:p>
          <a:p>
            <a:pPr indent="-342900" lvl="0" marL="457200" rtl="0">
              <a:spcBef>
                <a:spcPts val="0"/>
              </a:spcBef>
              <a:buSzPct val="100000"/>
              <a:buFont typeface="Cambria"/>
              <a:buChar char="-"/>
            </a:pPr>
            <a:r>
              <a:rPr lang="en-US" sz="1800">
                <a:latin typeface="Cambria"/>
                <a:ea typeface="Cambria"/>
                <a:cs typeface="Cambria"/>
                <a:sym typeface="Cambria"/>
              </a:rPr>
              <a:t>Kalender / Termine</a:t>
            </a:r>
          </a:p>
          <a:p>
            <a:pPr indent="-342900" lvl="0" marL="457200" rtl="0">
              <a:spcBef>
                <a:spcPts val="0"/>
              </a:spcBef>
              <a:buSzPct val="100000"/>
              <a:buFont typeface="Cambria"/>
              <a:buChar char="-"/>
            </a:pPr>
            <a:r>
              <a:rPr lang="en-US" sz="1800">
                <a:latin typeface="Cambria"/>
                <a:ea typeface="Cambria"/>
                <a:cs typeface="Cambria"/>
                <a:sym typeface="Cambria"/>
              </a:rPr>
              <a:t>Kommunikationsregeln</a:t>
            </a:r>
          </a:p>
          <a:p>
            <a:pPr indent="-342900" lvl="0" marL="457200" rtl="0">
              <a:spcBef>
                <a:spcPts val="0"/>
              </a:spcBef>
              <a:buSzPct val="100000"/>
              <a:buFont typeface="Cambria"/>
              <a:buChar char="-"/>
            </a:pPr>
            <a:r>
              <a:rPr lang="en-US" sz="1800">
                <a:latin typeface="Cambria"/>
                <a:ea typeface="Cambria"/>
                <a:cs typeface="Cambria"/>
                <a:sym typeface="Cambria"/>
              </a:rPr>
              <a:t>Teamregeln</a:t>
            </a:r>
          </a:p>
          <a:p>
            <a:pPr indent="-342900" lvl="0" marL="457200" rtl="0">
              <a:spcBef>
                <a:spcPts val="0"/>
              </a:spcBef>
              <a:buSzPct val="100000"/>
              <a:buFont typeface="Cambria"/>
              <a:buChar char="-"/>
            </a:pPr>
            <a:r>
              <a:rPr lang="en-US" sz="1800">
                <a:latin typeface="Cambria"/>
                <a:ea typeface="Cambria"/>
                <a:cs typeface="Cambria"/>
                <a:sym typeface="Cambria"/>
              </a:rPr>
              <a:t>Organigramm</a:t>
            </a:r>
          </a:p>
          <a:p>
            <a:pPr indent="-342900" lvl="0" marL="457200" rtl="0">
              <a:spcBef>
                <a:spcPts val="0"/>
              </a:spcBef>
              <a:buSzPct val="100000"/>
              <a:buFont typeface="Cambria"/>
              <a:buChar char="-"/>
            </a:pPr>
            <a:r>
              <a:rPr lang="en-US" sz="1800">
                <a:latin typeface="Cambria"/>
                <a:ea typeface="Cambria"/>
                <a:cs typeface="Cambria"/>
                <a:sym typeface="Cambria"/>
              </a:rPr>
              <a:t>Stärken/Schwächen</a:t>
            </a:r>
          </a:p>
          <a:p>
            <a:pPr indent="-342900" lvl="0" marL="457200" rtl="0">
              <a:spcBef>
                <a:spcPts val="0"/>
              </a:spcBef>
              <a:buSzPct val="100000"/>
              <a:buFont typeface="Cambria"/>
              <a:buChar char="-"/>
            </a:pPr>
            <a:r>
              <a:rPr lang="en-US" sz="1800">
                <a:latin typeface="Cambria"/>
                <a:ea typeface="Cambria"/>
                <a:cs typeface="Cambria"/>
                <a:sym typeface="Cambria"/>
              </a:rPr>
              <a:t>Ablagestruktur</a:t>
            </a:r>
          </a:p>
          <a:p>
            <a:pPr indent="-342900" lvl="0" marL="457200" rtl="0">
              <a:spcBef>
                <a:spcPts val="0"/>
              </a:spcBef>
              <a:buSzPct val="100000"/>
              <a:buFont typeface="Cambria"/>
              <a:buChar char="-"/>
            </a:pPr>
            <a:r>
              <a:rPr lang="en-US" sz="1800">
                <a:latin typeface="Cambria"/>
                <a:ea typeface="Cambria"/>
                <a:cs typeface="Cambria"/>
                <a:sym typeface="Cambria"/>
              </a:rPr>
              <a:t>Mahara</a:t>
            </a:r>
          </a:p>
          <a:p>
            <a:pPr indent="-342900" lvl="0" marL="457200" rtl="0">
              <a:spcBef>
                <a:spcPts val="0"/>
              </a:spcBef>
              <a:buSzPct val="100000"/>
              <a:buFont typeface="Cambria"/>
              <a:buChar char="-"/>
            </a:pPr>
            <a:r>
              <a:rPr lang="en-US" sz="1800">
                <a:latin typeface="Cambria"/>
                <a:ea typeface="Cambria"/>
                <a:cs typeface="Cambria"/>
                <a:sym typeface="Cambria"/>
              </a:rPr>
              <a:t>Literatur</a:t>
            </a:r>
          </a:p>
          <a:p>
            <a:pPr indent="-342900" lvl="0" marL="457200">
              <a:spcBef>
                <a:spcPts val="0"/>
              </a:spcBef>
              <a:buSzPct val="100000"/>
              <a:buFont typeface="Cambria"/>
              <a:buChar char="-"/>
            </a:pPr>
            <a:r>
              <a:rPr lang="en-US" sz="1800">
                <a:latin typeface="Cambria"/>
                <a:ea typeface="Cambria"/>
                <a:cs typeface="Cambria"/>
                <a:sym typeface="Cambria"/>
              </a:rPr>
              <a:t>Präsentationen</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457200" y="274638"/>
            <a:ext cx="8229600" cy="1143000"/>
          </a:xfrm>
          <a:prstGeom prst="rect">
            <a:avLst/>
          </a:prstGeom>
        </p:spPr>
        <p:txBody>
          <a:bodyPr anchorCtr="0" anchor="ctr" bIns="91425" lIns="91425" rIns="91425" wrap="square" tIns="91425">
            <a:noAutofit/>
          </a:bodyPr>
          <a:lstStyle/>
          <a:p>
            <a:pPr lvl="0">
              <a:spcBef>
                <a:spcPts val="0"/>
              </a:spcBef>
              <a:buNone/>
            </a:pPr>
            <a:r>
              <a:rPr lang="en-US"/>
              <a:t>Projektorganisation</a:t>
            </a:r>
          </a:p>
          <a:p>
            <a:pPr lvl="0">
              <a:spcBef>
                <a:spcPts val="0"/>
              </a:spcBef>
              <a:buNone/>
            </a:pPr>
            <a:r>
              <a:rPr lang="en-US"/>
              <a:t>(Organigramm)</a:t>
            </a:r>
          </a:p>
        </p:txBody>
      </p:sp>
      <p:pic>
        <p:nvPicPr>
          <p:cNvPr id="115" name="Shape 115"/>
          <p:cNvPicPr preferRelativeResize="0"/>
          <p:nvPr/>
        </p:nvPicPr>
        <p:blipFill>
          <a:blip r:embed="rId3">
            <a:alphaModFix/>
          </a:blip>
          <a:stretch>
            <a:fillRect/>
          </a:stretch>
        </p:blipFill>
        <p:spPr>
          <a:xfrm>
            <a:off x="706175" y="2248200"/>
            <a:ext cx="7882850" cy="293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txBox="1"/>
          <p:nvPr>
            <p:ph type="title"/>
          </p:nvPr>
        </p:nvSpPr>
        <p:spPr>
          <a:xfrm>
            <a:off x="457200" y="274638"/>
            <a:ext cx="8229600" cy="1143000"/>
          </a:xfrm>
          <a:prstGeom prst="rect">
            <a:avLst/>
          </a:prstGeom>
        </p:spPr>
        <p:txBody>
          <a:bodyPr anchorCtr="0" anchor="ctr" bIns="91425" lIns="91425" rIns="91425" wrap="square" tIns="91425">
            <a:noAutofit/>
          </a:bodyPr>
          <a:lstStyle/>
          <a:p>
            <a:pPr lvl="0" algn="l">
              <a:spcBef>
                <a:spcPts val="0"/>
              </a:spcBef>
              <a:buNone/>
            </a:pPr>
            <a:r>
              <a:rPr lang="en-US"/>
              <a:t>Kommunikations-Tools</a:t>
            </a:r>
          </a:p>
        </p:txBody>
      </p:sp>
      <p:pic>
        <p:nvPicPr>
          <p:cNvPr id="121" name="Shape 121"/>
          <p:cNvPicPr preferRelativeResize="0"/>
          <p:nvPr/>
        </p:nvPicPr>
        <p:blipFill>
          <a:blip r:embed="rId3">
            <a:alphaModFix/>
          </a:blip>
          <a:stretch>
            <a:fillRect/>
          </a:stretch>
        </p:blipFill>
        <p:spPr>
          <a:xfrm>
            <a:off x="2830126" y="6477000"/>
            <a:ext cx="259080" cy="228600"/>
          </a:xfrm>
          <a:prstGeom prst="rect">
            <a:avLst/>
          </a:prstGeom>
          <a:noFill/>
          <a:ln>
            <a:noFill/>
          </a:ln>
        </p:spPr>
      </p:pic>
      <p:pic>
        <p:nvPicPr>
          <p:cNvPr id="122" name="Shape 122"/>
          <p:cNvPicPr preferRelativeResize="0"/>
          <p:nvPr/>
        </p:nvPicPr>
        <p:blipFill rotWithShape="1">
          <a:blip r:embed="rId4">
            <a:alphaModFix/>
          </a:blip>
          <a:srcRect b="0" l="0" r="30245" t="68471"/>
          <a:stretch/>
        </p:blipFill>
        <p:spPr>
          <a:xfrm>
            <a:off x="2320539" y="6477000"/>
            <a:ext cx="357188" cy="228600"/>
          </a:xfrm>
          <a:prstGeom prst="rect">
            <a:avLst/>
          </a:prstGeom>
          <a:noFill/>
          <a:ln>
            <a:noFill/>
          </a:ln>
        </p:spPr>
      </p:pic>
      <p:pic>
        <p:nvPicPr>
          <p:cNvPr id="123" name="Shape 123"/>
          <p:cNvPicPr preferRelativeResize="0"/>
          <p:nvPr/>
        </p:nvPicPr>
        <p:blipFill>
          <a:blip r:embed="rId5">
            <a:alphaModFix/>
          </a:blip>
          <a:stretch>
            <a:fillRect/>
          </a:stretch>
        </p:blipFill>
        <p:spPr>
          <a:xfrm>
            <a:off x="2012022" y="6477000"/>
            <a:ext cx="156117" cy="228600"/>
          </a:xfrm>
          <a:prstGeom prst="rect">
            <a:avLst/>
          </a:prstGeom>
          <a:noFill/>
          <a:ln>
            <a:noFill/>
          </a:ln>
        </p:spPr>
      </p:pic>
      <p:pic>
        <p:nvPicPr>
          <p:cNvPr id="124" name="Shape 124"/>
          <p:cNvPicPr preferRelativeResize="0"/>
          <p:nvPr/>
        </p:nvPicPr>
        <p:blipFill>
          <a:blip r:embed="rId6">
            <a:alphaModFix/>
          </a:blip>
          <a:stretch>
            <a:fillRect/>
          </a:stretch>
        </p:blipFill>
        <p:spPr>
          <a:xfrm>
            <a:off x="1649557" y="6477000"/>
            <a:ext cx="210065" cy="228600"/>
          </a:xfrm>
          <a:prstGeom prst="rect">
            <a:avLst/>
          </a:prstGeom>
          <a:noFill/>
          <a:ln>
            <a:noFill/>
          </a:ln>
        </p:spPr>
      </p:pic>
      <p:pic>
        <p:nvPicPr>
          <p:cNvPr id="125" name="Shape 125"/>
          <p:cNvPicPr preferRelativeResize="0"/>
          <p:nvPr/>
        </p:nvPicPr>
        <p:blipFill>
          <a:blip r:embed="rId7">
            <a:alphaModFix/>
          </a:blip>
          <a:stretch>
            <a:fillRect/>
          </a:stretch>
        </p:blipFill>
        <p:spPr>
          <a:xfrm>
            <a:off x="1258166" y="6477000"/>
            <a:ext cx="238991" cy="228600"/>
          </a:xfrm>
          <a:prstGeom prst="rect">
            <a:avLst/>
          </a:prstGeom>
          <a:noFill/>
          <a:ln>
            <a:noFill/>
          </a:ln>
        </p:spPr>
      </p:pic>
      <p:pic>
        <p:nvPicPr>
          <p:cNvPr id="126" name="Shape 126"/>
          <p:cNvPicPr preferRelativeResize="0"/>
          <p:nvPr/>
        </p:nvPicPr>
        <p:blipFill>
          <a:blip r:embed="rId8">
            <a:alphaModFix/>
          </a:blip>
          <a:stretch>
            <a:fillRect/>
          </a:stretch>
        </p:blipFill>
        <p:spPr>
          <a:xfrm>
            <a:off x="810491" y="6477000"/>
            <a:ext cx="295275" cy="228600"/>
          </a:xfrm>
          <a:prstGeom prst="rect">
            <a:avLst/>
          </a:prstGeom>
          <a:noFill/>
          <a:ln>
            <a:noFill/>
          </a:ln>
        </p:spPr>
      </p:pic>
      <p:pic>
        <p:nvPicPr>
          <p:cNvPr id="127" name="Shape 127"/>
          <p:cNvPicPr preferRelativeResize="0"/>
          <p:nvPr/>
        </p:nvPicPr>
        <p:blipFill>
          <a:blip r:embed="rId9">
            <a:alphaModFix/>
          </a:blip>
          <a:stretch>
            <a:fillRect/>
          </a:stretch>
        </p:blipFill>
        <p:spPr>
          <a:xfrm>
            <a:off x="152400" y="6477000"/>
            <a:ext cx="505691" cy="228600"/>
          </a:xfrm>
          <a:prstGeom prst="rect">
            <a:avLst/>
          </a:prstGeom>
          <a:noFill/>
          <a:ln>
            <a:noFill/>
          </a:ln>
        </p:spPr>
      </p:pic>
      <p:pic>
        <p:nvPicPr>
          <p:cNvPr id="128" name="Shape 128"/>
          <p:cNvPicPr preferRelativeResize="0"/>
          <p:nvPr/>
        </p:nvPicPr>
        <p:blipFill>
          <a:blip r:embed="rId10">
            <a:alphaModFix/>
          </a:blip>
          <a:stretch>
            <a:fillRect/>
          </a:stretch>
        </p:blipFill>
        <p:spPr>
          <a:xfrm>
            <a:off x="519904" y="1184527"/>
            <a:ext cx="6822900" cy="5206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title"/>
          </p:nvPr>
        </p:nvSpPr>
        <p:spPr>
          <a:xfrm>
            <a:off x="457200" y="274638"/>
            <a:ext cx="8229600" cy="1143000"/>
          </a:xfrm>
          <a:prstGeom prst="rect">
            <a:avLst/>
          </a:prstGeom>
        </p:spPr>
        <p:txBody>
          <a:bodyPr anchorCtr="0" anchor="ctr" bIns="91425" lIns="91425" rIns="91425" wrap="square" tIns="91425">
            <a:noAutofit/>
          </a:bodyPr>
          <a:lstStyle/>
          <a:p>
            <a:pPr lvl="0" rtl="0" algn="l">
              <a:spcBef>
                <a:spcPts val="0"/>
              </a:spcBef>
              <a:buClr>
                <a:schemeClr val="dk1"/>
              </a:buClr>
              <a:buSzPct val="27500"/>
              <a:buFont typeface="Arial"/>
              <a:buNone/>
            </a:pPr>
            <a:r>
              <a:t/>
            </a:r>
            <a:endParaRPr/>
          </a:p>
          <a:p>
            <a:pPr lvl="0" algn="l">
              <a:spcBef>
                <a:spcPts val="0"/>
              </a:spcBef>
              <a:buClr>
                <a:schemeClr val="dk1"/>
              </a:buClr>
              <a:buSzPct val="27500"/>
              <a:buFont typeface="Arial"/>
              <a:buNone/>
            </a:pPr>
            <a:r>
              <a:rPr lang="en-US"/>
              <a:t>Kommunikations-Regeln</a:t>
            </a:r>
          </a:p>
          <a:p>
            <a:pPr lvl="0">
              <a:spcBef>
                <a:spcPts val="0"/>
              </a:spcBef>
              <a:buNone/>
            </a:pPr>
            <a:r>
              <a:t/>
            </a:r>
            <a:endParaRPr/>
          </a:p>
        </p:txBody>
      </p:sp>
      <p:sp>
        <p:nvSpPr>
          <p:cNvPr id="134" name="Shape 134"/>
          <p:cNvSpPr txBox="1"/>
          <p:nvPr>
            <p:ph idx="1" type="body"/>
          </p:nvPr>
        </p:nvSpPr>
        <p:spPr>
          <a:xfrm>
            <a:off x="457200" y="1340875"/>
            <a:ext cx="8229600" cy="5136300"/>
          </a:xfrm>
          <a:prstGeom prst="rect">
            <a:avLst/>
          </a:prstGeom>
        </p:spPr>
        <p:txBody>
          <a:bodyPr anchorCtr="0" anchor="b" bIns="91425" lIns="91425" rIns="91425" wrap="square" tIns="91425">
            <a:noAutofit/>
          </a:bodyPr>
          <a:lstStyle/>
          <a:p>
            <a:pPr indent="-355600" lvl="0" marL="457200" rtl="0">
              <a:lnSpc>
                <a:spcPct val="100000"/>
              </a:lnSpc>
              <a:spcBef>
                <a:spcPts val="0"/>
              </a:spcBef>
              <a:buClr>
                <a:schemeClr val="dk1"/>
              </a:buClr>
              <a:buSzPct val="100000"/>
              <a:buFont typeface="Cambria"/>
              <a:buAutoNum type="arabicPeriod"/>
            </a:pPr>
            <a:r>
              <a:rPr lang="en-US" sz="2000">
                <a:latin typeface="Cambria"/>
                <a:ea typeface="Cambria"/>
                <a:cs typeface="Cambria"/>
                <a:sym typeface="Cambria"/>
              </a:rPr>
              <a:t>Krankmeldung/Abwesenheit abmelden über  whatsapp mind. 1 Tag vor Team Meeting</a:t>
            </a:r>
          </a:p>
          <a:p>
            <a:pPr indent="-355600" lvl="0" marL="457200" rtl="0">
              <a:lnSpc>
                <a:spcPct val="100000"/>
              </a:lnSpc>
              <a:spcBef>
                <a:spcPts val="0"/>
              </a:spcBef>
              <a:buClr>
                <a:schemeClr val="dk1"/>
              </a:buClr>
              <a:buSzPct val="100000"/>
              <a:buFont typeface="Cambria"/>
              <a:buAutoNum type="arabicPeriod"/>
            </a:pPr>
            <a:r>
              <a:rPr lang="en-US" sz="2000">
                <a:latin typeface="Cambria"/>
                <a:ea typeface="Cambria"/>
                <a:cs typeface="Cambria"/>
                <a:sym typeface="Cambria"/>
              </a:rPr>
              <a:t>Wenn Aufgaben nicht rechtzeitig erledigt werden können, Info an Projektleitung zur möglichen Neuverteilung (per whatsapp)</a:t>
            </a:r>
          </a:p>
          <a:p>
            <a:pPr indent="-355600" lvl="0" marL="457200" rtl="0">
              <a:lnSpc>
                <a:spcPct val="100000"/>
              </a:lnSpc>
              <a:spcBef>
                <a:spcPts val="0"/>
              </a:spcBef>
              <a:buClr>
                <a:schemeClr val="dk1"/>
              </a:buClr>
              <a:buSzPct val="100000"/>
              <a:buFont typeface="Cambria"/>
              <a:buAutoNum type="arabicPeriod"/>
            </a:pPr>
            <a:r>
              <a:rPr lang="en-US" sz="2000">
                <a:latin typeface="Cambria"/>
                <a:ea typeface="Cambria"/>
                <a:cs typeface="Cambria"/>
                <a:sym typeface="Cambria"/>
              </a:rPr>
              <a:t>Jeder erledigt seine To Do’s und Aufgaben bis zur vorgegebenen Deadline </a:t>
            </a:r>
          </a:p>
          <a:p>
            <a:pPr indent="-355600" lvl="0" marL="457200" rtl="0">
              <a:lnSpc>
                <a:spcPct val="100000"/>
              </a:lnSpc>
              <a:spcBef>
                <a:spcPts val="0"/>
              </a:spcBef>
              <a:buClr>
                <a:schemeClr val="dk1"/>
              </a:buClr>
              <a:buSzPct val="100000"/>
              <a:buFont typeface="Cambria"/>
              <a:buAutoNum type="arabicPeriod"/>
            </a:pPr>
            <a:r>
              <a:rPr lang="en-US" sz="2000">
                <a:latin typeface="Cambria"/>
                <a:ea typeface="Cambria"/>
                <a:cs typeface="Cambria"/>
                <a:sym typeface="Cambria"/>
              </a:rPr>
              <a:t>Wir sprechen Probleme offen an</a:t>
            </a:r>
          </a:p>
          <a:p>
            <a:pPr indent="-355600" lvl="0" marL="457200" rtl="0">
              <a:lnSpc>
                <a:spcPct val="100000"/>
              </a:lnSpc>
              <a:spcBef>
                <a:spcPts val="0"/>
              </a:spcBef>
              <a:buClr>
                <a:schemeClr val="dk1"/>
              </a:buClr>
              <a:buSzPct val="100000"/>
              <a:buFont typeface="Cambria"/>
              <a:buAutoNum type="arabicPeriod"/>
            </a:pPr>
            <a:r>
              <a:rPr lang="en-US" sz="2000">
                <a:latin typeface="Cambria"/>
                <a:ea typeface="Cambria"/>
                <a:cs typeface="Cambria"/>
                <a:sym typeface="Cambria"/>
              </a:rPr>
              <a:t>Wir teilen Aufgaben gerecht auf und sprechen auch an, wenn uns auffällt, dass jemand vllt. überlastet ist</a:t>
            </a:r>
          </a:p>
          <a:p>
            <a:pPr indent="-355600" lvl="0" marL="457200" rtl="0">
              <a:lnSpc>
                <a:spcPct val="100000"/>
              </a:lnSpc>
              <a:spcBef>
                <a:spcPts val="0"/>
              </a:spcBef>
              <a:buClr>
                <a:schemeClr val="dk1"/>
              </a:buClr>
              <a:buSzPct val="100000"/>
              <a:buFont typeface="Cambria"/>
              <a:buAutoNum type="arabicPeriod"/>
            </a:pPr>
            <a:r>
              <a:rPr lang="en-US" sz="2000">
                <a:latin typeface="Cambria"/>
                <a:ea typeface="Cambria"/>
                <a:cs typeface="Cambria"/>
                <a:sym typeface="Cambria"/>
              </a:rPr>
              <a:t>Wir bewahren Harmonie </a:t>
            </a:r>
          </a:p>
          <a:p>
            <a:pPr indent="-355600" lvl="0" marL="457200" rtl="0">
              <a:lnSpc>
                <a:spcPct val="100000"/>
              </a:lnSpc>
              <a:spcBef>
                <a:spcPts val="0"/>
              </a:spcBef>
              <a:buClr>
                <a:schemeClr val="dk1"/>
              </a:buClr>
              <a:buSzPct val="100000"/>
              <a:buFont typeface="Cambria"/>
              <a:buAutoNum type="arabicPeriod"/>
            </a:pPr>
            <a:r>
              <a:rPr lang="en-US" sz="2000">
                <a:latin typeface="Cambria"/>
                <a:ea typeface="Cambria"/>
                <a:cs typeface="Cambria"/>
                <a:sym typeface="Cambria"/>
              </a:rPr>
              <a:t>Wir können uns aufeinander verlassen und übernehmen Verantwortung für unsere Aufgaben</a:t>
            </a:r>
          </a:p>
          <a:p>
            <a:pPr indent="-355600" lvl="0" marL="457200" rtl="0">
              <a:lnSpc>
                <a:spcPct val="100000"/>
              </a:lnSpc>
              <a:spcBef>
                <a:spcPts val="0"/>
              </a:spcBef>
              <a:buClr>
                <a:schemeClr val="dk1"/>
              </a:buClr>
              <a:buSzPct val="100000"/>
              <a:buFont typeface="Cambria"/>
              <a:buAutoNum type="arabicPeriod"/>
            </a:pPr>
            <a:r>
              <a:rPr lang="en-US" sz="2000">
                <a:latin typeface="Cambria"/>
                <a:ea typeface="Cambria"/>
                <a:cs typeface="Cambria"/>
                <a:sym typeface="Cambria"/>
              </a:rPr>
              <a:t>Wir geben einander Rückmeldung und Feedback</a:t>
            </a:r>
          </a:p>
          <a:p>
            <a:pPr indent="-355600" lvl="0" marL="457200" rtl="0">
              <a:lnSpc>
                <a:spcPct val="100000"/>
              </a:lnSpc>
              <a:spcBef>
                <a:spcPts val="0"/>
              </a:spcBef>
              <a:buClr>
                <a:schemeClr val="dk1"/>
              </a:buClr>
              <a:buSzPct val="100000"/>
              <a:buFont typeface="Cambria"/>
              <a:buAutoNum type="arabicPeriod"/>
            </a:pPr>
            <a:r>
              <a:rPr lang="en-US" sz="2000">
                <a:latin typeface="Cambria"/>
                <a:ea typeface="Cambria"/>
                <a:cs typeface="Cambria"/>
                <a:sym typeface="Cambria"/>
              </a:rPr>
              <a:t>Offenheit und Humor</a:t>
            </a:r>
          </a:p>
          <a:p>
            <a:pPr indent="-355600" lvl="0" marL="457200" rtl="0">
              <a:lnSpc>
                <a:spcPct val="100000"/>
              </a:lnSpc>
              <a:spcBef>
                <a:spcPts val="0"/>
              </a:spcBef>
              <a:spcAft>
                <a:spcPts val="1000"/>
              </a:spcAft>
              <a:buClr>
                <a:schemeClr val="dk1"/>
              </a:buClr>
              <a:buSzPct val="100000"/>
              <a:buFont typeface="Cambria"/>
              <a:buAutoNum type="arabicPeriod"/>
            </a:pPr>
            <a:r>
              <a:rPr lang="en-US" sz="2000">
                <a:latin typeface="Cambria"/>
                <a:ea typeface="Cambria"/>
                <a:cs typeface="Cambria"/>
                <a:sym typeface="Cambria"/>
              </a:rPr>
              <a:t>Finale Endrunde nach jedem Team Meeting “wie geht`s?” -Zufriedenheitsbarometer</a:t>
            </a:r>
          </a:p>
        </p:txBody>
      </p:sp>
      <p:pic>
        <p:nvPicPr>
          <p:cNvPr id="135" name="Shape 135"/>
          <p:cNvPicPr preferRelativeResize="0"/>
          <p:nvPr/>
        </p:nvPicPr>
        <p:blipFill>
          <a:blip r:embed="rId3">
            <a:alphaModFix/>
          </a:blip>
          <a:stretch>
            <a:fillRect/>
          </a:stretch>
        </p:blipFill>
        <p:spPr>
          <a:xfrm>
            <a:off x="3045725" y="1682225"/>
            <a:ext cx="392174" cy="411150"/>
          </a:xfrm>
          <a:prstGeom prst="rect">
            <a:avLst/>
          </a:prstGeom>
          <a:noFill/>
          <a:ln>
            <a:noFill/>
          </a:ln>
        </p:spPr>
      </p:pic>
      <p:pic>
        <p:nvPicPr>
          <p:cNvPr id="136" name="Shape 136"/>
          <p:cNvPicPr preferRelativeResize="0"/>
          <p:nvPr/>
        </p:nvPicPr>
        <p:blipFill>
          <a:blip r:embed="rId4">
            <a:alphaModFix/>
          </a:blip>
          <a:stretch>
            <a:fillRect/>
          </a:stretch>
        </p:blipFill>
        <p:spPr>
          <a:xfrm>
            <a:off x="8113038" y="2290175"/>
            <a:ext cx="314923" cy="411150"/>
          </a:xfrm>
          <a:prstGeom prst="rect">
            <a:avLst/>
          </a:prstGeom>
          <a:noFill/>
          <a:ln>
            <a:noFill/>
          </a:ln>
        </p:spPr>
      </p:pic>
      <p:pic>
        <p:nvPicPr>
          <p:cNvPr id="137" name="Shape 137"/>
          <p:cNvPicPr preferRelativeResize="0"/>
          <p:nvPr/>
        </p:nvPicPr>
        <p:blipFill>
          <a:blip r:embed="rId5">
            <a:alphaModFix/>
          </a:blip>
          <a:stretch>
            <a:fillRect/>
          </a:stretch>
        </p:blipFill>
        <p:spPr>
          <a:xfrm>
            <a:off x="8203825" y="2156800"/>
            <a:ext cx="133350" cy="133350"/>
          </a:xfrm>
          <a:prstGeom prst="rect">
            <a:avLst/>
          </a:prstGeom>
          <a:noFill/>
          <a:ln>
            <a:noFill/>
          </a:ln>
        </p:spPr>
      </p:pic>
      <p:pic>
        <p:nvPicPr>
          <p:cNvPr id="138" name="Shape 138"/>
          <p:cNvPicPr preferRelativeResize="0"/>
          <p:nvPr/>
        </p:nvPicPr>
        <p:blipFill>
          <a:blip r:embed="rId6">
            <a:alphaModFix/>
          </a:blip>
          <a:stretch>
            <a:fillRect/>
          </a:stretch>
        </p:blipFill>
        <p:spPr>
          <a:xfrm>
            <a:off x="7698250" y="4030825"/>
            <a:ext cx="575610" cy="411150"/>
          </a:xfrm>
          <a:prstGeom prst="rect">
            <a:avLst/>
          </a:prstGeom>
          <a:noFill/>
          <a:ln>
            <a:noFill/>
          </a:ln>
        </p:spPr>
      </p:pic>
      <p:pic>
        <p:nvPicPr>
          <p:cNvPr id="139" name="Shape 139"/>
          <p:cNvPicPr preferRelativeResize="0"/>
          <p:nvPr/>
        </p:nvPicPr>
        <p:blipFill>
          <a:blip r:embed="rId5">
            <a:alphaModFix/>
          </a:blip>
          <a:stretch>
            <a:fillRect/>
          </a:stretch>
        </p:blipFill>
        <p:spPr>
          <a:xfrm>
            <a:off x="7840975" y="3897474"/>
            <a:ext cx="133350" cy="133350"/>
          </a:xfrm>
          <a:prstGeom prst="rect">
            <a:avLst/>
          </a:prstGeom>
          <a:noFill/>
          <a:ln>
            <a:noFill/>
          </a:ln>
        </p:spPr>
      </p:pic>
      <p:pic>
        <p:nvPicPr>
          <p:cNvPr id="140" name="Shape 140"/>
          <p:cNvPicPr preferRelativeResize="0"/>
          <p:nvPr/>
        </p:nvPicPr>
        <p:blipFill>
          <a:blip r:embed="rId7">
            <a:alphaModFix/>
          </a:blip>
          <a:stretch>
            <a:fillRect/>
          </a:stretch>
        </p:blipFill>
        <p:spPr>
          <a:xfrm>
            <a:off x="6616550" y="5136600"/>
            <a:ext cx="289090" cy="411150"/>
          </a:xfrm>
          <a:prstGeom prst="rect">
            <a:avLst/>
          </a:prstGeom>
          <a:noFill/>
          <a:ln>
            <a:noFill/>
          </a:ln>
        </p:spPr>
      </p:pic>
      <p:pic>
        <p:nvPicPr>
          <p:cNvPr id="141" name="Shape 141"/>
          <p:cNvPicPr preferRelativeResize="0"/>
          <p:nvPr/>
        </p:nvPicPr>
        <p:blipFill>
          <a:blip r:embed="rId8">
            <a:alphaModFix/>
          </a:blip>
          <a:stretch>
            <a:fillRect/>
          </a:stretch>
        </p:blipFill>
        <p:spPr>
          <a:xfrm>
            <a:off x="7350575" y="5835950"/>
            <a:ext cx="411150" cy="411150"/>
          </a:xfrm>
          <a:prstGeom prst="rect">
            <a:avLst/>
          </a:prstGeom>
          <a:noFill/>
          <a:ln>
            <a:noFill/>
          </a:ln>
        </p:spPr>
      </p:pic>
      <p:pic>
        <p:nvPicPr>
          <p:cNvPr id="142" name="Shape 142"/>
          <p:cNvPicPr preferRelativeResize="0"/>
          <p:nvPr/>
        </p:nvPicPr>
        <p:blipFill>
          <a:blip r:embed="rId9">
            <a:alphaModFix/>
          </a:blip>
          <a:stretch>
            <a:fillRect/>
          </a:stretch>
        </p:blipFill>
        <p:spPr>
          <a:xfrm>
            <a:off x="4719925" y="3099150"/>
            <a:ext cx="437255" cy="411150"/>
          </a:xfrm>
          <a:prstGeom prst="rect">
            <a:avLst/>
          </a:prstGeom>
          <a:noFill/>
          <a:ln>
            <a:noFill/>
          </a:ln>
        </p:spPr>
      </p:pic>
      <p:pic>
        <p:nvPicPr>
          <p:cNvPr id="143" name="Shape 143"/>
          <p:cNvPicPr preferRelativeResize="0"/>
          <p:nvPr/>
        </p:nvPicPr>
        <p:blipFill>
          <a:blip r:embed="rId5">
            <a:alphaModFix/>
          </a:blip>
          <a:stretch>
            <a:fillRect/>
          </a:stretch>
        </p:blipFill>
        <p:spPr>
          <a:xfrm flipH="1" rot="-874244">
            <a:off x="8053945" y="3896620"/>
            <a:ext cx="135065" cy="135065"/>
          </a:xfrm>
          <a:prstGeom prst="rect">
            <a:avLst/>
          </a:prstGeom>
          <a:noFill/>
          <a:ln>
            <a:noFill/>
          </a:ln>
        </p:spPr>
      </p:pic>
      <p:pic>
        <p:nvPicPr>
          <p:cNvPr id="144" name="Shape 144"/>
          <p:cNvPicPr preferRelativeResize="0"/>
          <p:nvPr/>
        </p:nvPicPr>
        <p:blipFill>
          <a:blip r:embed="rId5">
            <a:alphaModFix/>
          </a:blip>
          <a:stretch>
            <a:fillRect/>
          </a:stretch>
        </p:blipFill>
        <p:spPr>
          <a:xfrm>
            <a:off x="6696100" y="5079449"/>
            <a:ext cx="133350" cy="133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457200" y="274638"/>
            <a:ext cx="8229600" cy="1143000"/>
          </a:xfrm>
          <a:prstGeom prst="rect">
            <a:avLst/>
          </a:prstGeom>
        </p:spPr>
        <p:txBody>
          <a:bodyPr anchorCtr="0" anchor="ctr" bIns="91425" lIns="91425" rIns="91425" wrap="square" tIns="91425">
            <a:noAutofit/>
          </a:bodyPr>
          <a:lstStyle/>
          <a:p>
            <a:pPr lvl="0">
              <a:spcBef>
                <a:spcPts val="0"/>
              </a:spcBef>
              <a:buClr>
                <a:schemeClr val="dk1"/>
              </a:buClr>
              <a:buSzPct val="27500"/>
              <a:buFont typeface="Arial"/>
              <a:buNone/>
            </a:pPr>
            <a:r>
              <a:rPr lang="en-US"/>
              <a:t>Stärken &amp; Schwächen</a:t>
            </a:r>
          </a:p>
          <a:p>
            <a:pPr lvl="0" rtl="0">
              <a:spcBef>
                <a:spcPts val="0"/>
              </a:spcBef>
              <a:buNone/>
            </a:pPr>
            <a:r>
              <a:rPr lang="en-US"/>
              <a:t>im Team</a:t>
            </a:r>
          </a:p>
        </p:txBody>
      </p:sp>
      <p:graphicFrame>
        <p:nvGraphicFramePr>
          <p:cNvPr id="150" name="Shape 150"/>
          <p:cNvGraphicFramePr/>
          <p:nvPr/>
        </p:nvGraphicFramePr>
        <p:xfrm>
          <a:off x="952500" y="1714500"/>
          <a:ext cx="3000000" cy="3000000"/>
        </p:xfrm>
        <a:graphic>
          <a:graphicData uri="http://schemas.openxmlformats.org/drawingml/2006/table">
            <a:tbl>
              <a:tblPr>
                <a:noFill/>
                <a:tableStyleId>{C0B3916B-67DD-4184-A296-7426C42E1E6B}</a:tableStyleId>
              </a:tblPr>
              <a:tblGrid>
                <a:gridCol w="1980825"/>
                <a:gridCol w="1996350"/>
                <a:gridCol w="1716425"/>
                <a:gridCol w="1545400"/>
              </a:tblGrid>
              <a:tr h="717700">
                <a:tc>
                  <a:txBody>
                    <a:bodyPr>
                      <a:noAutofit/>
                    </a:bodyPr>
                    <a:lstStyle/>
                    <a:p>
                      <a:pPr lvl="0" rtl="0">
                        <a:lnSpc>
                          <a:spcPct val="115000"/>
                        </a:lnSpc>
                        <a:spcBef>
                          <a:spcPts val="0"/>
                        </a:spcBef>
                        <a:buNone/>
                      </a:pPr>
                      <a:r>
                        <a:rPr b="1" lang="en-US" sz="1800">
                          <a:latin typeface="Cambria"/>
                          <a:ea typeface="Cambria"/>
                          <a:cs typeface="Cambria"/>
                          <a:sym typeface="Cambria"/>
                        </a:rPr>
                        <a:t>Stärke</a:t>
                      </a:r>
                    </a:p>
                  </a:txBody>
                  <a:tcPr marT="91425" marB="91425" marR="91425" marL="91425"/>
                </a:tc>
                <a:tc>
                  <a:txBody>
                    <a:bodyPr>
                      <a:noAutofit/>
                    </a:bodyPr>
                    <a:lstStyle/>
                    <a:p>
                      <a:pPr lvl="0" rtl="0">
                        <a:spcBef>
                          <a:spcPts val="0"/>
                        </a:spcBef>
                        <a:buNone/>
                      </a:pPr>
                      <a:r>
                        <a:rPr b="1" lang="en-US" sz="1800">
                          <a:latin typeface="Cambria"/>
                          <a:ea typeface="Cambria"/>
                          <a:cs typeface="Cambria"/>
                          <a:sym typeface="Cambria"/>
                        </a:rPr>
                        <a:t>Schwäche </a:t>
                      </a:r>
                    </a:p>
                  </a:txBody>
                  <a:tcPr marT="91425" marB="91425" marR="91425" marL="91425"/>
                </a:tc>
                <a:tc>
                  <a:txBody>
                    <a:bodyPr>
                      <a:noAutofit/>
                    </a:bodyPr>
                    <a:lstStyle/>
                    <a:p>
                      <a:pPr lvl="0" rtl="0">
                        <a:spcBef>
                          <a:spcPts val="0"/>
                        </a:spcBef>
                        <a:buNone/>
                      </a:pPr>
                      <a:r>
                        <a:rPr b="1" lang="en-US" sz="1800">
                          <a:latin typeface="Cambria"/>
                          <a:ea typeface="Cambria"/>
                          <a:cs typeface="Cambria"/>
                          <a:sym typeface="Cambria"/>
                        </a:rPr>
                        <a:t>Stärke - Teamsicht</a:t>
                      </a:r>
                    </a:p>
                  </a:txBody>
                  <a:tcPr marT="91425" marB="91425" marR="91425" marL="91425"/>
                </a:tc>
                <a:tc>
                  <a:txBody>
                    <a:bodyPr>
                      <a:noAutofit/>
                    </a:bodyPr>
                    <a:lstStyle/>
                    <a:p>
                      <a:pPr lvl="0" rtl="0">
                        <a:spcBef>
                          <a:spcPts val="0"/>
                        </a:spcBef>
                        <a:buNone/>
                      </a:pPr>
                      <a:r>
                        <a:rPr b="1" lang="en-US" sz="1800">
                          <a:latin typeface="Cambria"/>
                          <a:ea typeface="Cambria"/>
                          <a:cs typeface="Cambria"/>
                          <a:sym typeface="Cambria"/>
                        </a:rPr>
                        <a:t>Schwäche - Teamsicht</a:t>
                      </a:r>
                    </a:p>
                  </a:txBody>
                  <a:tcPr marT="91425" marB="91425" marR="91425" marL="91425"/>
                </a:tc>
              </a:tr>
              <a:tr h="1145375">
                <a:tc>
                  <a:txBody>
                    <a:bodyPr>
                      <a:noAutofit/>
                    </a:bodyPr>
                    <a:lstStyle/>
                    <a:p>
                      <a:pPr lvl="0" rtl="0">
                        <a:spcBef>
                          <a:spcPts val="0"/>
                        </a:spcBef>
                        <a:buNone/>
                      </a:pPr>
                      <a:r>
                        <a:rPr lang="en-US" sz="1600">
                          <a:latin typeface="Cambria"/>
                          <a:ea typeface="Cambria"/>
                          <a:cs typeface="Cambria"/>
                          <a:sym typeface="Cambria"/>
                        </a:rPr>
                        <a:t>Strukturiert, analytisch, Zeitmanagement im Blick</a:t>
                      </a:r>
                    </a:p>
                  </a:txBody>
                  <a:tcPr marT="91425" marB="91425" marR="91425" marL="91425"/>
                </a:tc>
                <a:tc>
                  <a:txBody>
                    <a:bodyPr>
                      <a:noAutofit/>
                    </a:bodyPr>
                    <a:lstStyle/>
                    <a:p>
                      <a:pPr lvl="0" rtl="0">
                        <a:spcBef>
                          <a:spcPts val="0"/>
                        </a:spcBef>
                        <a:buNone/>
                      </a:pPr>
                      <a:r>
                        <a:rPr lang="en-US" sz="1600">
                          <a:latin typeface="Cambria"/>
                          <a:ea typeface="Cambria"/>
                          <a:cs typeface="Cambria"/>
                          <a:sym typeface="Cambria"/>
                        </a:rPr>
                        <a:t>Möchte manchmal zu viel auf einmal erledigen, ungeduldig</a:t>
                      </a:r>
                    </a:p>
                  </a:txBody>
                  <a:tcPr marT="91425" marB="91425" marR="91425" marL="91425"/>
                </a:tc>
                <a:tc>
                  <a:txBody>
                    <a:bodyPr>
                      <a:noAutofit/>
                    </a:bodyPr>
                    <a:lstStyle/>
                    <a:p>
                      <a:pPr lvl="0" rtl="0">
                        <a:spcBef>
                          <a:spcPts val="0"/>
                        </a:spcBef>
                        <a:buNone/>
                      </a:pPr>
                      <a:r>
                        <a:rPr lang="en-US" sz="1600">
                          <a:latin typeface="Cambria"/>
                          <a:ea typeface="Cambria"/>
                          <a:cs typeface="Cambria"/>
                          <a:sym typeface="Cambria"/>
                        </a:rPr>
                        <a:t>gut organisiert</a:t>
                      </a:r>
                    </a:p>
                  </a:txBody>
                  <a:tcPr marT="91425" marB="91425" marR="91425" marL="91425"/>
                </a:tc>
                <a:tc>
                  <a:txBody>
                    <a:bodyPr>
                      <a:noAutofit/>
                    </a:bodyPr>
                    <a:lstStyle/>
                    <a:p>
                      <a:pPr lvl="0" rtl="0">
                        <a:spcBef>
                          <a:spcPts val="0"/>
                        </a:spcBef>
                        <a:buNone/>
                      </a:pPr>
                      <a:r>
                        <a:rPr lang="en-US" sz="1600">
                          <a:latin typeface="Cambria"/>
                          <a:ea typeface="Cambria"/>
                          <a:cs typeface="Cambria"/>
                          <a:sym typeface="Cambria"/>
                        </a:rPr>
                        <a:t>weniger flexibel</a:t>
                      </a:r>
                    </a:p>
                  </a:txBody>
                  <a:tcPr marT="91425" marB="91425" marR="91425" marL="91425"/>
                </a:tc>
              </a:tr>
              <a:tr h="661925">
                <a:tc>
                  <a:txBody>
                    <a:bodyPr>
                      <a:noAutofit/>
                    </a:bodyPr>
                    <a:lstStyle/>
                    <a:p>
                      <a:pPr lvl="0" rtl="0">
                        <a:spcBef>
                          <a:spcPts val="0"/>
                        </a:spcBef>
                        <a:buNone/>
                      </a:pPr>
                      <a:r>
                        <a:rPr lang="en-US" sz="1600">
                          <a:latin typeface="Cambria"/>
                          <a:ea typeface="Cambria"/>
                          <a:cs typeface="Cambria"/>
                          <a:sym typeface="Cambria"/>
                        </a:rPr>
                        <a:t>strukturiert gerne; tolerant</a:t>
                      </a:r>
                    </a:p>
                  </a:txBody>
                  <a:tcPr marT="91425" marB="91425" marR="91425" marL="91425"/>
                </a:tc>
                <a:tc>
                  <a:txBody>
                    <a:bodyPr>
                      <a:noAutofit/>
                    </a:bodyPr>
                    <a:lstStyle/>
                    <a:p>
                      <a:pPr lvl="0" rtl="0">
                        <a:spcBef>
                          <a:spcPts val="0"/>
                        </a:spcBef>
                        <a:buNone/>
                      </a:pPr>
                      <a:r>
                        <a:rPr lang="en-US" sz="1600">
                          <a:latin typeface="Cambria"/>
                          <a:ea typeface="Cambria"/>
                          <a:cs typeface="Cambria"/>
                          <a:sym typeface="Cambria"/>
                        </a:rPr>
                        <a:t>überfordert sich ohne es zu merken</a:t>
                      </a:r>
                    </a:p>
                  </a:txBody>
                  <a:tcPr marT="91425" marB="91425" marR="91425" marL="91425"/>
                </a:tc>
                <a:tc>
                  <a:txBody>
                    <a:bodyPr>
                      <a:noAutofit/>
                    </a:bodyPr>
                    <a:lstStyle/>
                    <a:p>
                      <a:pPr lvl="0" rtl="0">
                        <a:spcBef>
                          <a:spcPts val="0"/>
                        </a:spcBef>
                        <a:buNone/>
                      </a:pPr>
                      <a:r>
                        <a:rPr lang="en-US" sz="1600">
                          <a:latin typeface="Cambria"/>
                          <a:ea typeface="Cambria"/>
                          <a:cs typeface="Cambria"/>
                          <a:sym typeface="Cambria"/>
                        </a:rPr>
                        <a:t>strukturiert; ehrlich</a:t>
                      </a:r>
                    </a:p>
                  </a:txBody>
                  <a:tcPr marT="91425" marB="91425" marR="91425" marL="91425"/>
                </a:tc>
                <a:tc>
                  <a:txBody>
                    <a:bodyPr>
                      <a:noAutofit/>
                    </a:bodyPr>
                    <a:lstStyle/>
                    <a:p>
                      <a:pPr lvl="0" rtl="0">
                        <a:spcBef>
                          <a:spcPts val="0"/>
                        </a:spcBef>
                        <a:buNone/>
                      </a:pPr>
                      <a:r>
                        <a:rPr lang="en-US" sz="1600">
                          <a:latin typeface="Cambria"/>
                          <a:ea typeface="Cambria"/>
                          <a:cs typeface="Cambria"/>
                          <a:sym typeface="Cambria"/>
                        </a:rPr>
                        <a:t>zu schnell</a:t>
                      </a:r>
                    </a:p>
                  </a:txBody>
                  <a:tcPr marT="91425" marB="91425" marR="91425" marL="91425"/>
                </a:tc>
              </a:tr>
              <a:tr h="1145375">
                <a:tc>
                  <a:txBody>
                    <a:bodyPr>
                      <a:noAutofit/>
                    </a:bodyPr>
                    <a:lstStyle/>
                    <a:p>
                      <a:pPr lvl="0" rtl="0">
                        <a:spcBef>
                          <a:spcPts val="0"/>
                        </a:spcBef>
                        <a:buNone/>
                      </a:pPr>
                      <a:r>
                        <a:rPr lang="en-US" sz="1600">
                          <a:latin typeface="Cambria"/>
                          <a:ea typeface="Cambria"/>
                          <a:cs typeface="Cambria"/>
                          <a:sym typeface="Cambria"/>
                        </a:rPr>
                        <a:t>Schreibt, malt und zeichnet  gerne; kommunikativ; empathisch; ehrlich</a:t>
                      </a:r>
                    </a:p>
                  </a:txBody>
                  <a:tcPr marT="91425" marB="91425" marR="91425" marL="91425"/>
                </a:tc>
                <a:tc>
                  <a:txBody>
                    <a:bodyPr>
                      <a:noAutofit/>
                    </a:bodyPr>
                    <a:lstStyle/>
                    <a:p>
                      <a:pPr lvl="0" rtl="0">
                        <a:spcBef>
                          <a:spcPts val="0"/>
                        </a:spcBef>
                        <a:buNone/>
                      </a:pPr>
                      <a:r>
                        <a:rPr lang="en-US" sz="1600">
                          <a:latin typeface="Cambria"/>
                          <a:ea typeface="Cambria"/>
                          <a:cs typeface="Cambria"/>
                          <a:sym typeface="Cambria"/>
                        </a:rPr>
                        <a:t>nachdenklich und langsam im Gedanken; verplant;</a:t>
                      </a:r>
                      <a:br>
                        <a:rPr lang="en-US" sz="1600">
                          <a:latin typeface="Cambria"/>
                          <a:ea typeface="Cambria"/>
                          <a:cs typeface="Cambria"/>
                          <a:sym typeface="Cambria"/>
                        </a:rPr>
                      </a:br>
                      <a:r>
                        <a:rPr lang="en-US" sz="1600">
                          <a:latin typeface="Cambria"/>
                          <a:ea typeface="Cambria"/>
                          <a:cs typeface="Cambria"/>
                          <a:sym typeface="Cambria"/>
                        </a:rPr>
                        <a:t>  chaotisch</a:t>
                      </a:r>
                    </a:p>
                  </a:txBody>
                  <a:tcPr marT="91425" marB="91425" marR="91425" marL="91425"/>
                </a:tc>
                <a:tc>
                  <a:txBody>
                    <a:bodyPr>
                      <a:noAutofit/>
                    </a:bodyPr>
                    <a:lstStyle/>
                    <a:p>
                      <a:pPr lvl="0">
                        <a:spcBef>
                          <a:spcPts val="0"/>
                        </a:spcBef>
                        <a:buNone/>
                      </a:pPr>
                      <a:r>
                        <a:rPr lang="en-US" sz="1600">
                          <a:latin typeface="Cambria"/>
                          <a:ea typeface="Cambria"/>
                          <a:cs typeface="Cambria"/>
                          <a:sym typeface="Cambria"/>
                        </a:rPr>
                        <a:t>flexibel</a:t>
                      </a:r>
                    </a:p>
                    <a:p>
                      <a:pPr lvl="0" rtl="0">
                        <a:spcBef>
                          <a:spcPts val="0"/>
                        </a:spcBef>
                        <a:buNone/>
                      </a:pPr>
                      <a:r>
                        <a:rPr lang="en-US" sz="1600">
                          <a:latin typeface="Cambria"/>
                          <a:ea typeface="Cambria"/>
                          <a:cs typeface="Cambria"/>
                          <a:sym typeface="Cambria"/>
                        </a:rPr>
                        <a:t> Kreativ</a:t>
                      </a:r>
                    </a:p>
                  </a:txBody>
                  <a:tcPr marT="91425" marB="91425" marR="91425" marL="91425"/>
                </a:tc>
                <a:tc>
                  <a:txBody>
                    <a:bodyPr>
                      <a:noAutofit/>
                    </a:bodyPr>
                    <a:lstStyle/>
                    <a:p>
                      <a:pPr lvl="0" rtl="0">
                        <a:spcBef>
                          <a:spcPts val="0"/>
                        </a:spcBef>
                        <a:buNone/>
                      </a:pPr>
                      <a:r>
                        <a:rPr lang="en-US" sz="1600">
                          <a:latin typeface="Cambria"/>
                          <a:ea typeface="Cambria"/>
                          <a:cs typeface="Cambria"/>
                          <a:sym typeface="Cambria"/>
                        </a:rPr>
                        <a:t>vermittelt kreatives Chaos</a:t>
                      </a:r>
                    </a:p>
                  </a:txBody>
                  <a:tcPr marT="91425" marB="91425" marR="91425" marL="91425"/>
                </a:tc>
              </a:tr>
              <a:tr h="1088150">
                <a:tc>
                  <a:txBody>
                    <a:bodyPr>
                      <a:noAutofit/>
                    </a:bodyPr>
                    <a:lstStyle/>
                    <a:p>
                      <a:pPr lvl="0">
                        <a:spcBef>
                          <a:spcPts val="0"/>
                        </a:spcBef>
                        <a:buNone/>
                      </a:pPr>
                      <a:r>
                        <a:rPr lang="en-US" sz="1600">
                          <a:latin typeface="Cambria"/>
                          <a:ea typeface="Cambria"/>
                          <a:cs typeface="Cambria"/>
                          <a:sym typeface="Cambria"/>
                        </a:rPr>
                        <a:t>Hilfsbereit;</a:t>
                      </a:r>
                      <a:br>
                        <a:rPr lang="en-US" sz="1600">
                          <a:latin typeface="Cambria"/>
                          <a:ea typeface="Cambria"/>
                          <a:cs typeface="Cambria"/>
                          <a:sym typeface="Cambria"/>
                        </a:rPr>
                      </a:br>
                      <a:r>
                        <a:rPr lang="en-US" sz="1600">
                          <a:latin typeface="Cambria"/>
                          <a:ea typeface="Cambria"/>
                          <a:cs typeface="Cambria"/>
                          <a:sym typeface="Cambria"/>
                        </a:rPr>
                        <a:t>Flexibel;</a:t>
                      </a:r>
                    </a:p>
                    <a:p>
                      <a:pPr lvl="0" rtl="0">
                        <a:spcBef>
                          <a:spcPts val="0"/>
                        </a:spcBef>
                        <a:buNone/>
                      </a:pPr>
                      <a:r>
                        <a:rPr lang="en-US" sz="1600">
                          <a:latin typeface="Cambria"/>
                          <a:ea typeface="Cambria"/>
                          <a:cs typeface="Cambria"/>
                          <a:sym typeface="Cambria"/>
                        </a:rPr>
                        <a:t>Positiv</a:t>
                      </a:r>
                    </a:p>
                  </a:txBody>
                  <a:tcPr marT="91425" marB="91425" marR="91425" marL="91425"/>
                </a:tc>
                <a:tc>
                  <a:txBody>
                    <a:bodyPr>
                      <a:noAutofit/>
                    </a:bodyPr>
                    <a:lstStyle/>
                    <a:p>
                      <a:pPr lvl="0">
                        <a:spcBef>
                          <a:spcPts val="0"/>
                        </a:spcBef>
                        <a:buNone/>
                      </a:pPr>
                      <a:r>
                        <a:rPr lang="en-US" sz="1600">
                          <a:latin typeface="Cambria"/>
                          <a:ea typeface="Cambria"/>
                          <a:cs typeface="Cambria"/>
                          <a:sym typeface="Cambria"/>
                        </a:rPr>
                        <a:t>Manchmal chaotisch </a:t>
                      </a:r>
                    </a:p>
                    <a:p>
                      <a:pPr lvl="0" rtl="0">
                        <a:spcBef>
                          <a:spcPts val="0"/>
                        </a:spcBef>
                        <a:buNone/>
                      </a:pPr>
                      <a:r>
                        <a:rPr lang="en-US" sz="1600">
                          <a:latin typeface="Cambria"/>
                          <a:ea typeface="Cambria"/>
                          <a:cs typeface="Cambria"/>
                          <a:sym typeface="Cambria"/>
                        </a:rPr>
                        <a:t>Hält  Redepausen nicht ein</a:t>
                      </a:r>
                    </a:p>
                  </a:txBody>
                  <a:tcPr marT="91425" marB="91425" marR="91425" marL="91425"/>
                </a:tc>
                <a:tc>
                  <a:txBody>
                    <a:bodyPr>
                      <a:noAutofit/>
                    </a:bodyPr>
                    <a:lstStyle/>
                    <a:p>
                      <a:pPr lvl="0" rtl="0">
                        <a:spcBef>
                          <a:spcPts val="0"/>
                        </a:spcBef>
                        <a:buNone/>
                      </a:pPr>
                      <a:r>
                        <a:rPr lang="en-US" sz="1600">
                          <a:latin typeface="Cambria"/>
                          <a:ea typeface="Cambria"/>
                          <a:cs typeface="Cambria"/>
                          <a:sym typeface="Cambria"/>
                        </a:rPr>
                        <a:t>effizient, IT part (google  docs checker);</a:t>
                      </a:r>
                    </a:p>
                  </a:txBody>
                  <a:tcPr marT="91425" marB="91425" marR="91425" marL="91425"/>
                </a:tc>
                <a:tc>
                  <a:txBody>
                    <a:bodyPr>
                      <a:noAutofit/>
                    </a:bodyPr>
                    <a:lstStyle/>
                    <a:p>
                      <a:pPr lvl="0" rtl="0">
                        <a:spcBef>
                          <a:spcPts val="0"/>
                        </a:spcBef>
                        <a:buNone/>
                      </a:pPr>
                      <a:r>
                        <a:rPr lang="en-US" sz="1600">
                          <a:latin typeface="Cambria"/>
                          <a:ea typeface="Cambria"/>
                          <a:cs typeface="Cambria"/>
                          <a:sym typeface="Cambria"/>
                        </a:rPr>
                        <a:t>Multi-Tasking- Overload</a:t>
                      </a:r>
                      <a:br>
                        <a:rPr lang="en-US" sz="1600">
                          <a:latin typeface="Cambria"/>
                          <a:ea typeface="Cambria"/>
                          <a:cs typeface="Cambria"/>
                          <a:sym typeface="Cambria"/>
                        </a:rPr>
                      </a:br>
                      <a:r>
                        <a:rPr lang="en-US" sz="1600">
                          <a:latin typeface="Cambria"/>
                          <a:ea typeface="Cambria"/>
                          <a:cs typeface="Cambria"/>
                          <a:sym typeface="Cambria"/>
                        </a:rPr>
                        <a:t> </a:t>
                      </a:r>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Shape 155"/>
          <p:cNvSpPr txBox="1"/>
          <p:nvPr>
            <p:ph type="title"/>
          </p:nvPr>
        </p:nvSpPr>
        <p:spPr>
          <a:xfrm>
            <a:off x="457200" y="274638"/>
            <a:ext cx="8229600" cy="1143000"/>
          </a:xfrm>
          <a:prstGeom prst="rect">
            <a:avLst/>
          </a:prstGeom>
        </p:spPr>
        <p:txBody>
          <a:bodyPr anchorCtr="0" anchor="ctr" bIns="91425" lIns="91425" rIns="91425" wrap="square" tIns="91425">
            <a:noAutofit/>
          </a:bodyPr>
          <a:lstStyle/>
          <a:p>
            <a:pPr lvl="0" algn="l">
              <a:spcBef>
                <a:spcPts val="0"/>
              </a:spcBef>
              <a:buNone/>
            </a:pPr>
            <a:r>
              <a:rPr lang="en-US"/>
              <a:t>Status Literaturrecherche</a:t>
            </a:r>
          </a:p>
        </p:txBody>
      </p:sp>
      <p:sp>
        <p:nvSpPr>
          <p:cNvPr id="156" name="Shape 156"/>
          <p:cNvSpPr txBox="1"/>
          <p:nvPr>
            <p:ph idx="1" type="body"/>
          </p:nvPr>
        </p:nvSpPr>
        <p:spPr>
          <a:xfrm>
            <a:off x="457200" y="1600200"/>
            <a:ext cx="8229600" cy="4724400"/>
          </a:xfrm>
          <a:prstGeom prst="rect">
            <a:avLst/>
          </a:prstGeom>
        </p:spPr>
        <p:txBody>
          <a:bodyPr anchorCtr="0" anchor="t" bIns="91425" lIns="91425" rIns="91425" wrap="square" tIns="91425">
            <a:noAutofit/>
          </a:bodyPr>
          <a:lstStyle/>
          <a:p>
            <a:pPr lvl="0">
              <a:spcBef>
                <a:spcPts val="0"/>
              </a:spcBef>
              <a:buNone/>
            </a:pPr>
            <a:r>
              <a:t/>
            </a:r>
            <a:endParaRPr sz="2000">
              <a:solidFill>
                <a:srgbClr val="434343"/>
              </a:solidFill>
              <a:latin typeface="Cambria"/>
              <a:ea typeface="Cambria"/>
              <a:cs typeface="Cambria"/>
              <a:sym typeface="Cambria"/>
            </a:endParaRPr>
          </a:p>
          <a:p>
            <a:pPr lvl="0">
              <a:spcBef>
                <a:spcPts val="0"/>
              </a:spcBef>
              <a:buNone/>
            </a:pPr>
            <a:r>
              <a:t/>
            </a:r>
            <a:endParaRPr sz="2000">
              <a:solidFill>
                <a:srgbClr val="434343"/>
              </a:solidFill>
              <a:latin typeface="Cambria"/>
              <a:ea typeface="Cambria"/>
              <a:cs typeface="Cambria"/>
              <a:sym typeface="Cambria"/>
            </a:endParaRPr>
          </a:p>
          <a:p>
            <a:pPr lvl="0">
              <a:spcBef>
                <a:spcPts val="0"/>
              </a:spcBef>
              <a:buNone/>
            </a:pPr>
            <a:r>
              <a:t/>
            </a:r>
            <a:endParaRPr sz="2000">
              <a:solidFill>
                <a:srgbClr val="434343"/>
              </a:solidFill>
              <a:latin typeface="Cambria"/>
              <a:ea typeface="Cambria"/>
              <a:cs typeface="Cambria"/>
              <a:sym typeface="Cambria"/>
            </a:endParaRPr>
          </a:p>
          <a:p>
            <a:pPr lvl="0">
              <a:spcBef>
                <a:spcPts val="0"/>
              </a:spcBef>
              <a:buNone/>
            </a:pPr>
            <a:r>
              <a:rPr lang="en-US" sz="2000">
                <a:solidFill>
                  <a:srgbClr val="434343"/>
                </a:solidFill>
                <a:latin typeface="Cambria"/>
                <a:ea typeface="Cambria"/>
                <a:cs typeface="Cambria"/>
                <a:sym typeface="Cambria"/>
              </a:rPr>
              <a:t>Literatursammlung</a:t>
            </a:r>
            <a:r>
              <a:rPr lang="en-US" sz="2000">
                <a:solidFill>
                  <a:srgbClr val="434343"/>
                </a:solidFill>
                <a:latin typeface="Cambria"/>
                <a:ea typeface="Cambria"/>
                <a:cs typeface="Cambria"/>
                <a:sym typeface="Cambria"/>
              </a:rPr>
              <a:t> </a:t>
            </a:r>
            <a:r>
              <a:rPr lang="en-US" sz="1800" u="sng">
                <a:solidFill>
                  <a:schemeClr val="hlink"/>
                </a:solidFill>
                <a:latin typeface="Cambria"/>
                <a:ea typeface="Cambria"/>
                <a:cs typeface="Cambria"/>
                <a:sym typeface="Cambria"/>
                <a:hlinkClick r:id="rId3"/>
              </a:rPr>
              <a:t>https://docs.google.com/document/d/1VsNKgtupeVcUe4JGNYV2nnhmXCd0mQwq4JgCqYw99hw/edit</a:t>
            </a:r>
          </a:p>
          <a:p>
            <a:pPr indent="0" lvl="0" mar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457200" y="274638"/>
            <a:ext cx="8229600" cy="1143000"/>
          </a:xfrm>
          <a:prstGeom prst="rect">
            <a:avLst/>
          </a:prstGeom>
        </p:spPr>
        <p:txBody>
          <a:bodyPr anchorCtr="0" anchor="ctr" bIns="91425" lIns="91425" rIns="91425" wrap="square" tIns="91425">
            <a:noAutofit/>
          </a:bodyPr>
          <a:lstStyle/>
          <a:p>
            <a:pPr lvl="0">
              <a:spcBef>
                <a:spcPts val="0"/>
              </a:spcBef>
              <a:buNone/>
            </a:pPr>
            <a:r>
              <a:rPr lang="en-US"/>
              <a:t>Identität</a:t>
            </a:r>
          </a:p>
        </p:txBody>
      </p:sp>
      <p:sp>
        <p:nvSpPr>
          <p:cNvPr id="162" name="Shape 162"/>
          <p:cNvSpPr txBox="1"/>
          <p:nvPr>
            <p:ph idx="1" type="body"/>
          </p:nvPr>
        </p:nvSpPr>
        <p:spPr>
          <a:xfrm>
            <a:off x="457200" y="1417650"/>
            <a:ext cx="8229600" cy="4724400"/>
          </a:xfrm>
          <a:prstGeom prst="rect">
            <a:avLst/>
          </a:prstGeom>
        </p:spPr>
        <p:txBody>
          <a:bodyPr anchorCtr="0" anchor="t" bIns="91425" lIns="91425" rIns="91425" wrap="square" tIns="91425">
            <a:noAutofit/>
          </a:bodyPr>
          <a:lstStyle/>
          <a:p>
            <a:pPr indent="0" lvl="0" marL="0" rtl="0">
              <a:lnSpc>
                <a:spcPct val="138000"/>
              </a:lnSpc>
              <a:spcBef>
                <a:spcPts val="0"/>
              </a:spcBef>
              <a:buNone/>
            </a:pPr>
            <a:r>
              <a:rPr lang="en-US" sz="1600">
                <a:latin typeface="Cambria"/>
                <a:ea typeface="Cambria"/>
                <a:cs typeface="Cambria"/>
                <a:sym typeface="Cambria"/>
              </a:rPr>
              <a:t>Lucius-Hoene, G., &amp; Deppermann, A. (2004)</a:t>
            </a:r>
          </a:p>
          <a:p>
            <a:pPr indent="0" lvl="0" marL="0" rtl="0">
              <a:lnSpc>
                <a:spcPct val="138000"/>
              </a:lnSpc>
              <a:spcBef>
                <a:spcPts val="0"/>
              </a:spcBef>
              <a:buNone/>
            </a:pPr>
            <a:r>
              <a:t/>
            </a:r>
            <a:endParaRPr sz="1600">
              <a:latin typeface="Cambria"/>
              <a:ea typeface="Cambria"/>
              <a:cs typeface="Cambria"/>
              <a:sym typeface="Cambria"/>
            </a:endParaRPr>
          </a:p>
          <a:p>
            <a:pPr indent="0" lvl="0" marL="0" rtl="0">
              <a:lnSpc>
                <a:spcPct val="138000"/>
              </a:lnSpc>
              <a:spcBef>
                <a:spcPts val="0"/>
              </a:spcBef>
              <a:buNone/>
            </a:pPr>
            <a:r>
              <a:rPr b="1" lang="en-US" sz="1600">
                <a:latin typeface="Cambria"/>
                <a:ea typeface="Cambria"/>
                <a:cs typeface="Cambria"/>
                <a:sym typeface="Cambria"/>
              </a:rPr>
              <a:t>“Identität lässt sich als ständig in Veränderung und in Arbeit begriffene sprachlich-symbolische Struktur begreifen[...].”</a:t>
            </a:r>
          </a:p>
          <a:p>
            <a:pPr indent="0" lvl="0" marL="0" rtl="0">
              <a:lnSpc>
                <a:spcPct val="138000"/>
              </a:lnSpc>
              <a:spcBef>
                <a:spcPts val="0"/>
              </a:spcBef>
              <a:buNone/>
            </a:pPr>
            <a:r>
              <a:t/>
            </a:r>
            <a:endParaRPr sz="1600">
              <a:latin typeface="Cambria"/>
              <a:ea typeface="Cambria"/>
              <a:cs typeface="Cambria"/>
              <a:sym typeface="Cambria"/>
            </a:endParaRPr>
          </a:p>
          <a:p>
            <a:pPr indent="0" lvl="0" marL="0" rtl="0" algn="ctr">
              <a:lnSpc>
                <a:spcPct val="138000"/>
              </a:lnSpc>
              <a:spcBef>
                <a:spcPts val="0"/>
              </a:spcBef>
              <a:buNone/>
            </a:pPr>
            <a:r>
              <a:rPr b="1" lang="en-US" sz="1600">
                <a:latin typeface="Cambria"/>
                <a:ea typeface="Cambria"/>
                <a:cs typeface="Cambria"/>
                <a:sym typeface="Cambria"/>
              </a:rPr>
              <a:t>Sie beantwortet die Frage:  “</a:t>
            </a:r>
            <a:r>
              <a:rPr b="1" i="1" lang="en-US" sz="1600">
                <a:solidFill>
                  <a:srgbClr val="793735"/>
                </a:solidFill>
                <a:latin typeface="Cambria"/>
                <a:ea typeface="Cambria"/>
                <a:cs typeface="Cambria"/>
                <a:sym typeface="Cambria"/>
              </a:rPr>
              <a:t>Wer bin ich?</a:t>
            </a:r>
            <a:r>
              <a:rPr b="1" lang="en-US" sz="1600">
                <a:latin typeface="Cambria"/>
                <a:ea typeface="Cambria"/>
                <a:cs typeface="Cambria"/>
                <a:sym typeface="Cambria"/>
              </a:rPr>
              <a:t>”</a:t>
            </a:r>
          </a:p>
          <a:p>
            <a:pPr indent="0" lvl="0" marL="0" rtl="0" algn="ctr">
              <a:lnSpc>
                <a:spcPct val="138000"/>
              </a:lnSpc>
              <a:spcBef>
                <a:spcPts val="0"/>
              </a:spcBef>
              <a:buNone/>
            </a:pPr>
            <a:r>
              <a:rPr lang="en-US" sz="1600">
                <a:latin typeface="Cambria"/>
                <a:ea typeface="Cambria"/>
                <a:cs typeface="Cambria"/>
                <a:sym typeface="Cambria"/>
              </a:rPr>
              <a:t>Das Individuum muss sich selbst zugleich Subjekt  als auch  Objekt sein können </a:t>
            </a:r>
          </a:p>
          <a:p>
            <a:pPr indent="0" lvl="0" marL="0" rtl="0">
              <a:lnSpc>
                <a:spcPct val="138000"/>
              </a:lnSpc>
              <a:spcBef>
                <a:spcPts val="0"/>
              </a:spcBef>
              <a:buNone/>
            </a:pPr>
            <a:r>
              <a:t/>
            </a:r>
            <a:endParaRPr b="1" sz="1600">
              <a:latin typeface="Cambria"/>
              <a:ea typeface="Cambria"/>
              <a:cs typeface="Cambria"/>
              <a:sym typeface="Cambria"/>
            </a:endParaRPr>
          </a:p>
          <a:p>
            <a:pPr indent="0" lvl="0" marL="0" rtl="0">
              <a:lnSpc>
                <a:spcPct val="138000"/>
              </a:lnSpc>
              <a:spcBef>
                <a:spcPts val="0"/>
              </a:spcBef>
              <a:buNone/>
            </a:pPr>
            <a:r>
              <a:rPr b="1" lang="en-US" sz="1600">
                <a:latin typeface="Cambria"/>
                <a:ea typeface="Cambria"/>
                <a:cs typeface="Cambria"/>
                <a:sym typeface="Cambria"/>
              </a:rPr>
              <a:t>“Identität ist wesentlich sozial konstituiert[...].”</a:t>
            </a:r>
          </a:p>
          <a:p>
            <a:pPr indent="0" lvl="0" marL="0" rtl="0">
              <a:lnSpc>
                <a:spcPct val="138000"/>
              </a:lnSpc>
              <a:spcBef>
                <a:spcPts val="0"/>
              </a:spcBef>
              <a:buNone/>
            </a:pPr>
            <a:r>
              <a:t/>
            </a:r>
            <a:endParaRPr b="1" sz="1600">
              <a:latin typeface="Cambria"/>
              <a:ea typeface="Cambria"/>
              <a:cs typeface="Cambria"/>
              <a:sym typeface="Cambria"/>
            </a:endParaRPr>
          </a:p>
          <a:p>
            <a:pPr indent="0" lvl="0" marL="0" rtl="0" algn="ctr">
              <a:lnSpc>
                <a:spcPct val="138000"/>
              </a:lnSpc>
              <a:spcBef>
                <a:spcPts val="0"/>
              </a:spcBef>
              <a:buNone/>
            </a:pPr>
            <a:r>
              <a:rPr i="1" lang="en-US" sz="1600">
                <a:latin typeface="Cambria"/>
                <a:ea typeface="Cambria"/>
                <a:cs typeface="Cambria"/>
                <a:sym typeface="Cambria"/>
              </a:rPr>
              <a:t>     Aushandlungsprozess mit den Interaktionspartnern</a:t>
            </a:r>
          </a:p>
          <a:p>
            <a:pPr indent="0" lvl="0" marL="0" rtl="0" algn="ctr">
              <a:lnSpc>
                <a:spcPct val="138000"/>
              </a:lnSpc>
              <a:spcBef>
                <a:spcPts val="0"/>
              </a:spcBef>
              <a:buNone/>
            </a:pPr>
            <a:r>
              <a:rPr lang="en-US" sz="1600">
                <a:latin typeface="Cambria"/>
                <a:ea typeface="Cambria"/>
                <a:cs typeface="Cambria"/>
                <a:sym typeface="Cambria"/>
              </a:rPr>
              <a:t>Personale Identität    						             soziale Identität</a:t>
            </a:r>
          </a:p>
          <a:p>
            <a:pPr indent="0" lvl="0" marL="0" rtl="0" algn="ctr">
              <a:lnSpc>
                <a:spcPct val="138000"/>
              </a:lnSpc>
              <a:spcBef>
                <a:spcPts val="0"/>
              </a:spcBef>
              <a:buNone/>
            </a:pPr>
            <a:r>
              <a:t/>
            </a:r>
            <a:endParaRPr sz="1600">
              <a:latin typeface="Cambria"/>
              <a:ea typeface="Cambria"/>
              <a:cs typeface="Cambria"/>
              <a:sym typeface="Cambria"/>
            </a:endParaRPr>
          </a:p>
          <a:p>
            <a:pPr indent="0" lvl="0" marL="0" rtl="0" algn="ctr">
              <a:lnSpc>
                <a:spcPct val="138000"/>
              </a:lnSpc>
              <a:spcBef>
                <a:spcPts val="0"/>
              </a:spcBef>
              <a:buNone/>
            </a:pPr>
            <a:r>
              <a:t/>
            </a:r>
            <a:endParaRPr b="1" i="1" sz="1600">
              <a:solidFill>
                <a:srgbClr val="793735"/>
              </a:solidFill>
              <a:latin typeface="Cambria"/>
              <a:ea typeface="Cambria"/>
              <a:cs typeface="Cambria"/>
              <a:sym typeface="Cambria"/>
            </a:endParaRPr>
          </a:p>
          <a:p>
            <a:pPr indent="-69850" lvl="0" marL="0" rtl="0" algn="ctr">
              <a:lnSpc>
                <a:spcPct val="138000"/>
              </a:lnSpc>
              <a:spcBef>
                <a:spcPts val="0"/>
              </a:spcBef>
              <a:buClr>
                <a:schemeClr val="dk1"/>
              </a:buClr>
              <a:buSzPct val="68750"/>
              <a:buFont typeface="Arial"/>
              <a:buNone/>
            </a:pPr>
            <a:r>
              <a:rPr b="1" i="1" lang="en-US" sz="1600">
                <a:solidFill>
                  <a:srgbClr val="793735"/>
                </a:solidFill>
                <a:latin typeface="Cambria"/>
                <a:ea typeface="Cambria"/>
                <a:cs typeface="Cambria"/>
                <a:sym typeface="Cambria"/>
              </a:rPr>
              <a:t>Identität ist kein Produkt, sondern ein lebenslanger offener Prozess.</a:t>
            </a:r>
          </a:p>
        </p:txBody>
      </p:sp>
      <p:sp>
        <p:nvSpPr>
          <p:cNvPr id="163" name="Shape 163"/>
          <p:cNvSpPr txBox="1"/>
          <p:nvPr/>
        </p:nvSpPr>
        <p:spPr>
          <a:xfrm>
            <a:off x="3408800" y="5877500"/>
            <a:ext cx="7338300" cy="8562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sp>
        <p:nvSpPr>
          <p:cNvPr id="164" name="Shape 164"/>
          <p:cNvSpPr/>
          <p:nvPr/>
        </p:nvSpPr>
        <p:spPr>
          <a:xfrm>
            <a:off x="3724800" y="5293650"/>
            <a:ext cx="1694400" cy="98700"/>
          </a:xfrm>
          <a:prstGeom prst="lef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alligraphy">
  <a:themeElements>
    <a:clrScheme name="Calligraphy">
      <a:dk1>
        <a:srgbClr val="000000"/>
      </a:dk1>
      <a:lt1>
        <a:srgbClr val="FFFFFF"/>
      </a:lt1>
      <a:dk2>
        <a:srgbClr val="411401"/>
      </a:dk2>
      <a:lt2>
        <a:srgbClr val="FFE6E6"/>
      </a:lt2>
      <a:accent1>
        <a:srgbClr val="A24A48"/>
      </a:accent1>
      <a:accent2>
        <a:srgbClr val="B2935C"/>
      </a:accent2>
      <a:accent3>
        <a:srgbClr val="6A9A9A"/>
      </a:accent3>
      <a:accent4>
        <a:srgbClr val="B2B787"/>
      </a:accent4>
      <a:accent5>
        <a:srgbClr val="91644B"/>
      </a:accent5>
      <a:accent6>
        <a:srgbClr val="654A76"/>
      </a:accent6>
      <a:hlink>
        <a:srgbClr val="00A800"/>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