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rtl="0">
              <a:spcBef>
                <a:spcPts val="0"/>
              </a:spcBef>
              <a:buNone/>
            </a:pPr>
            <a:r>
              <a:t/>
            </a:r>
            <a:endParaRPr/>
          </a:p>
        </p:txBody>
      </p:sp>
      <p:sp>
        <p:nvSpPr>
          <p:cNvPr id="135" name="Shape 13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 Projekt - Sarina 1 -9</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Unsere Zusammenarbeit - Chiara 10 - 13, Folie 14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Forschungsstand - Chiara 15</a:t>
            </a:r>
          </a:p>
          <a:p>
            <a:pPr indent="-298450" lvl="0" marL="457200" rtl="0">
              <a:spcBef>
                <a:spcPts val="640"/>
              </a:spcBef>
              <a:buClr>
                <a:schemeClr val="dk1"/>
              </a:buClr>
              <a:buSzPts val="1100"/>
              <a:buFont typeface="Cambria"/>
              <a:buAutoNum type="arabicPeriod"/>
            </a:pPr>
            <a:r>
              <a:rPr lang="de">
                <a:solidFill>
                  <a:schemeClr val="dk1"/>
                </a:solidFill>
                <a:latin typeface="Cambria"/>
                <a:ea typeface="Cambria"/>
                <a:cs typeface="Cambria"/>
                <a:sym typeface="Cambria"/>
              </a:rPr>
              <a:t>Datenerhebung - Tálita 16 - 21</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Datenauswertung - Vera Folien 22 - 32</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Learnings - Alle 33 - Reihenfolge: Chiara, Vera, Tálita,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Next Steps - Chiara 34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 Projekt - Sarina 1 -9</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Unsere Zusammenarbeit - Chiara 10 - 13, Folie 14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Forschungsstand - Chiara 15</a:t>
            </a:r>
          </a:p>
          <a:p>
            <a:pPr indent="-298450" lvl="0" marL="457200" rtl="0">
              <a:spcBef>
                <a:spcPts val="640"/>
              </a:spcBef>
              <a:buClr>
                <a:schemeClr val="dk1"/>
              </a:buClr>
              <a:buSzPts val="1100"/>
              <a:buFont typeface="Cambria"/>
              <a:buAutoNum type="arabicPeriod"/>
            </a:pPr>
            <a:r>
              <a:rPr lang="de">
                <a:solidFill>
                  <a:schemeClr val="dk1"/>
                </a:solidFill>
                <a:latin typeface="Cambria"/>
                <a:ea typeface="Cambria"/>
                <a:cs typeface="Cambria"/>
                <a:sym typeface="Cambria"/>
              </a:rPr>
              <a:t>Datenerhebung - Tálita 16 - 21</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Datenauswertung - Vera Folien 22 - 32</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Learnings - Alle 33 - Reihenfolge: Chiara, Vera, Tálita,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Next Steps - Chiara 34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 Projekt - Sarina 1 -9</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Unsere Zusammenarbeit - Chiara 10 - 13, Folie 14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Forschungsstand - Chiara 15</a:t>
            </a:r>
          </a:p>
          <a:p>
            <a:pPr indent="-298450" lvl="0" marL="457200" rtl="0">
              <a:spcBef>
                <a:spcPts val="640"/>
              </a:spcBef>
              <a:buClr>
                <a:schemeClr val="dk1"/>
              </a:buClr>
              <a:buSzPts val="1100"/>
              <a:buFont typeface="Cambria"/>
              <a:buAutoNum type="arabicPeriod"/>
            </a:pPr>
            <a:r>
              <a:rPr lang="de">
                <a:solidFill>
                  <a:schemeClr val="dk1"/>
                </a:solidFill>
                <a:latin typeface="Cambria"/>
                <a:ea typeface="Cambria"/>
                <a:cs typeface="Cambria"/>
                <a:sym typeface="Cambria"/>
              </a:rPr>
              <a:t>Datenerhebung - Tálita 16 - 21</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Datenauswertung - Vera Folien 22 - 32</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Learnings - Alle 33 - Reihenfolge: Chiara, Vera, Tálita,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Next Steps - Chiara 34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lnSpc>
                <a:spcPct val="115000"/>
              </a:lnSpc>
              <a:spcBef>
                <a:spcPts val="0"/>
              </a:spcBef>
              <a:buNone/>
            </a:pPr>
            <a:r>
              <a:rPr b="1" lang="de" sz="1000">
                <a:solidFill>
                  <a:schemeClr val="dk1"/>
                </a:solidFill>
                <a:latin typeface="Cambria"/>
                <a:ea typeface="Cambria"/>
                <a:cs typeface="Cambria"/>
                <a:sym typeface="Cambria"/>
              </a:rPr>
              <a:t>Das narrative Interview ist eine qualitative Erhebungsmethode.</a:t>
            </a:r>
          </a:p>
          <a:p>
            <a:pPr indent="0" lvl="0" marL="0" rtl="0">
              <a:lnSpc>
                <a:spcPct val="115000"/>
              </a:lnSpc>
              <a:spcBef>
                <a:spcPts val="0"/>
              </a:spcBef>
              <a:buNone/>
            </a:pPr>
            <a:r>
              <a:t/>
            </a:r>
            <a:endParaRPr sz="1000">
              <a:solidFill>
                <a:schemeClr val="dk1"/>
              </a:solidFill>
              <a:latin typeface="Cambria"/>
              <a:ea typeface="Cambria"/>
              <a:cs typeface="Cambria"/>
              <a:sym typeface="Cambria"/>
            </a:endParaRPr>
          </a:p>
          <a:p>
            <a:pPr indent="0" lvl="0" marL="0" rtl="0">
              <a:lnSpc>
                <a:spcPct val="115000"/>
              </a:lnSpc>
              <a:spcBef>
                <a:spcPts val="0"/>
              </a:spcBef>
              <a:buNone/>
            </a:pPr>
            <a:r>
              <a:rPr lang="de" sz="1000" u="sng">
                <a:solidFill>
                  <a:schemeClr val="dk1"/>
                </a:solidFill>
                <a:latin typeface="Cambria"/>
                <a:ea typeface="Cambria"/>
                <a:cs typeface="Cambria"/>
                <a:sym typeface="Cambria"/>
              </a:rPr>
              <a:t>Problematik:</a:t>
            </a:r>
          </a:p>
          <a:p>
            <a:pPr indent="-292100" lvl="0" marL="457200" rtl="0">
              <a:lnSpc>
                <a:spcPct val="115000"/>
              </a:lnSpc>
              <a:spcBef>
                <a:spcPts val="0"/>
              </a:spcBef>
              <a:buClr>
                <a:schemeClr val="dk2"/>
              </a:buClr>
              <a:buSzPts val="1000"/>
              <a:buFont typeface="Cambria"/>
              <a:buChar char="+"/>
            </a:pPr>
            <a:r>
              <a:rPr lang="de" sz="1000">
                <a:solidFill>
                  <a:schemeClr val="dk1"/>
                </a:solidFill>
                <a:latin typeface="Cambria"/>
                <a:ea typeface="Cambria"/>
                <a:cs typeface="Cambria"/>
                <a:sym typeface="Cambria"/>
              </a:rPr>
              <a:t>Die Narrativierbarkeit: Der Informant soll möglichst viel erzählen</a:t>
            </a:r>
          </a:p>
          <a:p>
            <a:pPr indent="-292100" lvl="0" marL="457200" rtl="0">
              <a:lnSpc>
                <a:spcPct val="115000"/>
              </a:lnSpc>
              <a:spcBef>
                <a:spcPts val="0"/>
              </a:spcBef>
              <a:buClr>
                <a:schemeClr val="dk2"/>
              </a:buClr>
              <a:buSzPts val="1000"/>
              <a:buFont typeface="Cambria"/>
              <a:buChar char="+"/>
            </a:pPr>
            <a:r>
              <a:rPr lang="de" sz="1000">
                <a:solidFill>
                  <a:schemeClr val="dk1"/>
                </a:solidFill>
                <a:latin typeface="Cambria"/>
                <a:ea typeface="Cambria"/>
                <a:cs typeface="Cambria"/>
                <a:sym typeface="Cambria"/>
              </a:rPr>
              <a:t>Ethische Aspekte: Fehlender Vertrauensaufbau, </a:t>
            </a:r>
            <a:r>
              <a:rPr lang="de" sz="1000">
                <a:solidFill>
                  <a:srgbClr val="FF0000"/>
                </a:solidFill>
                <a:latin typeface="Cambria"/>
                <a:ea typeface="Cambria"/>
                <a:cs typeface="Cambria"/>
                <a:sym typeface="Cambria"/>
              </a:rPr>
              <a:t>Vertraulichkeit und Vermeidung von Schaden des Informanten (Anonymität zusichern)</a:t>
            </a:r>
          </a:p>
          <a:p>
            <a:pPr indent="-292100" lvl="0" marL="457200" rtl="0">
              <a:lnSpc>
                <a:spcPct val="115000"/>
              </a:lnSpc>
              <a:spcBef>
                <a:spcPts val="0"/>
              </a:spcBef>
              <a:buClr>
                <a:schemeClr val="dk2"/>
              </a:buClr>
              <a:buSzPts val="1000"/>
              <a:buFont typeface="Cambria"/>
              <a:buChar char="+"/>
            </a:pPr>
            <a:r>
              <a:rPr lang="de" sz="1000">
                <a:solidFill>
                  <a:schemeClr val="dk1"/>
                </a:solidFill>
                <a:latin typeface="Cambria"/>
                <a:ea typeface="Cambria"/>
                <a:cs typeface="Cambria"/>
                <a:sym typeface="Cambria"/>
              </a:rPr>
              <a:t>Sprachbarrieren</a:t>
            </a:r>
          </a:p>
          <a:p>
            <a:pPr indent="-292100" lvl="0" marL="457200" rtl="0">
              <a:lnSpc>
                <a:spcPct val="115000"/>
              </a:lnSpc>
              <a:spcBef>
                <a:spcPts val="0"/>
              </a:spcBef>
              <a:buClr>
                <a:schemeClr val="dk2"/>
              </a:buClr>
              <a:buSzPts val="1000"/>
              <a:buFont typeface="Cambria"/>
              <a:buChar char="+"/>
            </a:pPr>
            <a:r>
              <a:rPr lang="de" sz="1000">
                <a:solidFill>
                  <a:schemeClr val="dk1"/>
                </a:solidFill>
                <a:latin typeface="Cambria"/>
                <a:ea typeface="Cambria"/>
                <a:cs typeface="Cambria"/>
                <a:sym typeface="Cambria"/>
              </a:rPr>
              <a:t>Ansprechen von Tabu-Themen</a:t>
            </a:r>
          </a:p>
          <a:p>
            <a:pPr indent="-292100" lvl="0" marL="457200" rtl="0">
              <a:spcBef>
                <a:spcPts val="640"/>
              </a:spcBef>
              <a:buClr>
                <a:schemeClr val="dk2"/>
              </a:buClr>
              <a:buSzPts val="1000"/>
              <a:buFont typeface="Cambria"/>
              <a:buChar char="+"/>
            </a:pPr>
            <a:r>
              <a:rPr lang="de" sz="1000">
                <a:solidFill>
                  <a:schemeClr val="dk1"/>
                </a:solidFill>
                <a:latin typeface="Cambria"/>
                <a:ea typeface="Cambria"/>
                <a:cs typeface="Cambria"/>
                <a:sym typeface="Cambria"/>
              </a:rPr>
              <a:t>Kommunikative Interaktion: Sicherstellen, dass die sprachlichen Symbole verstanden werden (Sozialer Bedeutung und Nutzung von Wörter)</a:t>
            </a:r>
          </a:p>
          <a:p>
            <a:pPr indent="-292100" lvl="0" marL="457200" rtl="0">
              <a:spcBef>
                <a:spcPts val="640"/>
              </a:spcBef>
              <a:buClr>
                <a:schemeClr val="dk2"/>
              </a:buClr>
              <a:buSzPts val="1000"/>
              <a:buFont typeface="Cambria"/>
              <a:buChar char="+"/>
            </a:pPr>
            <a:r>
              <a:rPr lang="de" sz="1000">
                <a:solidFill>
                  <a:schemeClr val="dk1"/>
                </a:solidFill>
                <a:latin typeface="Cambria"/>
                <a:ea typeface="Cambria"/>
                <a:cs typeface="Cambria"/>
                <a:sym typeface="Cambria"/>
              </a:rPr>
              <a:t>Datenfilterung</a:t>
            </a:r>
          </a:p>
          <a:p>
            <a:pPr indent="-292100" lvl="0" marL="457200" rtl="0">
              <a:spcBef>
                <a:spcPts val="640"/>
              </a:spcBef>
              <a:buClr>
                <a:schemeClr val="dk2"/>
              </a:buClr>
              <a:buSzPts val="1000"/>
              <a:buFont typeface="Cambria"/>
              <a:buChar char="+"/>
            </a:pPr>
            <a:r>
              <a:rPr lang="de" sz="1000">
                <a:solidFill>
                  <a:schemeClr val="dk1"/>
                </a:solidFill>
                <a:latin typeface="Cambria"/>
                <a:ea typeface="Cambria"/>
                <a:cs typeface="Cambria"/>
                <a:sym typeface="Cambria"/>
              </a:rPr>
              <a:t>Logik der Handlung und der Darstellung </a:t>
            </a:r>
          </a:p>
          <a:p>
            <a:pPr indent="0" lvl="0" marL="0" rtl="0">
              <a:lnSpc>
                <a:spcPct val="115000"/>
              </a:lnSpc>
              <a:spcBef>
                <a:spcPts val="0"/>
              </a:spcBef>
              <a:buNone/>
            </a:pPr>
            <a:r>
              <a:t/>
            </a:r>
            <a:endParaRPr sz="1800">
              <a:solidFill>
                <a:schemeClr val="dk1"/>
              </a:solidFill>
              <a:latin typeface="Cambria"/>
              <a:ea typeface="Cambria"/>
              <a:cs typeface="Cambria"/>
              <a:sym typeface="Cambria"/>
            </a:endParaRPr>
          </a:p>
          <a:p>
            <a:pPr indent="-69850" lvl="0" marL="0" rtl="0">
              <a:lnSpc>
                <a:spcPct val="115000"/>
              </a:lnSpc>
              <a:spcBef>
                <a:spcPts val="0"/>
              </a:spcBef>
              <a:buClr>
                <a:schemeClr val="dk1"/>
              </a:buClr>
              <a:buSzPts val="1100"/>
              <a:buFont typeface="Arial"/>
              <a:buNone/>
            </a:pPr>
            <a:r>
              <a:rPr lang="de" sz="1200">
                <a:solidFill>
                  <a:srgbClr val="FF0000"/>
                </a:solidFill>
                <a:latin typeface="Cambria"/>
                <a:ea typeface="Cambria"/>
                <a:cs typeface="Cambria"/>
                <a:sym typeface="Cambria"/>
              </a:rPr>
              <a:t>Interviewer hat weniger Einfluss auf die Erzählung, damit bleibt die Erhebung der empirischen Daten authentisch </a:t>
            </a:r>
          </a:p>
          <a:p>
            <a:pPr indent="0" lvl="0" marL="0" rtl="0">
              <a:lnSpc>
                <a:spcPct val="115000"/>
              </a:lnSpc>
              <a:spcBef>
                <a:spcPts val="0"/>
              </a:spcBef>
              <a:buNone/>
            </a:pPr>
            <a:r>
              <a:t/>
            </a:r>
            <a:endParaRPr sz="1200">
              <a:latin typeface="Cambria"/>
              <a:ea typeface="Cambria"/>
              <a:cs typeface="Cambria"/>
              <a:sym typeface="Cambria"/>
            </a:endParaRPr>
          </a:p>
          <a:p>
            <a:pPr indent="0" lvl="0" marL="0" rtl="0">
              <a:lnSpc>
                <a:spcPct val="115000"/>
              </a:lnSpc>
              <a:spcBef>
                <a:spcPts val="0"/>
              </a:spcBef>
              <a:buNone/>
            </a:pPr>
            <a:r>
              <a:rPr lang="de" sz="1200">
                <a:latin typeface="Cambria"/>
                <a:ea typeface="Cambria"/>
                <a:cs typeface="Cambria"/>
                <a:sym typeface="Cambria"/>
              </a:rPr>
              <a:t>Vertraulichkeit und Vermeidung von Schaden des Informanten (Anonymität zusichern): Damit meint man, dass Informanten vllt. vertrauliche/persönliche Themen ansprechen. Diese soll man nicht nach außen geben sondern anonym halten</a:t>
            </a:r>
          </a:p>
          <a:p>
            <a:pPr indent="0" lvl="0" marL="0" rtl="0">
              <a:lnSpc>
                <a:spcPct val="115000"/>
              </a:lnSpc>
              <a:spcBef>
                <a:spcPts val="0"/>
              </a:spcBef>
              <a:buNone/>
            </a:pPr>
            <a:r>
              <a:t/>
            </a:r>
            <a:endParaRPr sz="1200">
              <a:latin typeface="Cambria"/>
              <a:ea typeface="Cambria"/>
              <a:cs typeface="Cambria"/>
              <a:sym typeface="Cambria"/>
            </a:endParaRPr>
          </a:p>
          <a:p>
            <a:pPr indent="0" lvl="0" marL="0" rtl="0">
              <a:lnSpc>
                <a:spcPct val="115000"/>
              </a:lnSpc>
              <a:spcBef>
                <a:spcPts val="0"/>
              </a:spcBef>
              <a:buNone/>
            </a:pPr>
            <a:r>
              <a:t/>
            </a:r>
            <a:endParaRPr sz="1000">
              <a:latin typeface="Cambria"/>
              <a:ea typeface="Cambria"/>
              <a:cs typeface="Cambria"/>
              <a:sym typeface="Cambr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 Projekt - Sarina 1 -9</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Unsere Zusammenarbeit - Chiara 10 - 13, Folie 14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Forschungsstand - Chiara 15</a:t>
            </a:r>
          </a:p>
          <a:p>
            <a:pPr indent="-298450" lvl="0" marL="457200" rtl="0">
              <a:spcBef>
                <a:spcPts val="640"/>
              </a:spcBef>
              <a:buClr>
                <a:schemeClr val="dk1"/>
              </a:buClr>
              <a:buSzPts val="1100"/>
              <a:buFont typeface="Cambria"/>
              <a:buAutoNum type="arabicPeriod"/>
            </a:pPr>
            <a:r>
              <a:rPr lang="de">
                <a:solidFill>
                  <a:schemeClr val="dk1"/>
                </a:solidFill>
                <a:latin typeface="Cambria"/>
                <a:ea typeface="Cambria"/>
                <a:cs typeface="Cambria"/>
                <a:sym typeface="Cambria"/>
              </a:rPr>
              <a:t>Datenerhebung - Tálita 16 - 21</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Datenauswertung - Vera Folien 22 - 32</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Learnings - Alle 33 - Reihenfolge: Chiara, Vera, Tálita,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Next Steps - Chiara 34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9870" lvl="0" marL="342900" rtl="0">
              <a:spcBef>
                <a:spcPts val="640"/>
              </a:spcBef>
              <a:buClr>
                <a:schemeClr val="dk1"/>
              </a:buClr>
              <a:buSzPts val="1100"/>
              <a:buFont typeface="Arial"/>
              <a:buNone/>
            </a:pPr>
            <a:r>
              <a:rPr lang="de" sz="1000">
                <a:solidFill>
                  <a:schemeClr val="dk1"/>
                </a:solidFill>
                <a:latin typeface="Cambria"/>
                <a:ea typeface="Cambria"/>
                <a:cs typeface="Cambria"/>
                <a:sym typeface="Cambria"/>
              </a:rPr>
              <a:t>Das Interview soll:</a:t>
            </a:r>
          </a:p>
          <a:p>
            <a:pPr indent="-292100" lvl="0" marL="457200" rtl="0">
              <a:spcBef>
                <a:spcPts val="640"/>
              </a:spcBef>
              <a:buClr>
                <a:schemeClr val="dk2"/>
              </a:buClr>
              <a:buSzPts val="1000"/>
              <a:buFont typeface="Cambria"/>
              <a:buChar char="-"/>
            </a:pPr>
            <a:r>
              <a:rPr lang="de" sz="1000">
                <a:solidFill>
                  <a:schemeClr val="dk1"/>
                </a:solidFill>
                <a:latin typeface="Cambria"/>
                <a:ea typeface="Cambria"/>
                <a:cs typeface="Cambria"/>
                <a:sym typeface="Cambria"/>
              </a:rPr>
              <a:t>spontan und unvorbereitet </a:t>
            </a:r>
          </a:p>
          <a:p>
            <a:pPr indent="-292100" lvl="0" marL="457200" rtl="0">
              <a:spcBef>
                <a:spcPts val="640"/>
              </a:spcBef>
              <a:buClr>
                <a:schemeClr val="dk2"/>
              </a:buClr>
              <a:buSzPts val="1000"/>
              <a:buFont typeface="Cambria"/>
              <a:buChar char="-"/>
            </a:pPr>
            <a:r>
              <a:rPr lang="de" sz="1000">
                <a:solidFill>
                  <a:schemeClr val="dk1"/>
                </a:solidFill>
                <a:latin typeface="Cambria"/>
                <a:ea typeface="Cambria"/>
                <a:cs typeface="Cambria"/>
                <a:sym typeface="Cambria"/>
              </a:rPr>
              <a:t>face to face Kommunikation sein</a:t>
            </a:r>
          </a:p>
          <a:p>
            <a:pPr indent="0" lvl="0" marL="0" rtl="0">
              <a:spcBef>
                <a:spcPts val="640"/>
              </a:spcBef>
              <a:buNone/>
            </a:pPr>
            <a:r>
              <a:rPr lang="de" sz="1000">
                <a:solidFill>
                  <a:srgbClr val="FF0000"/>
                </a:solidFill>
                <a:latin typeface="Cambria"/>
                <a:ea typeface="Cambria"/>
                <a:cs typeface="Cambria"/>
                <a:sym typeface="Cambria"/>
              </a:rPr>
              <a:t>Die Erzählung:</a:t>
            </a:r>
            <a:r>
              <a:rPr lang="de" sz="1000">
                <a:solidFill>
                  <a:schemeClr val="dk1"/>
                </a:solidFill>
                <a:latin typeface="Cambria"/>
                <a:ea typeface="Cambria"/>
                <a:cs typeface="Cambria"/>
                <a:sym typeface="Cambria"/>
              </a:rPr>
              <a:t>vergangen Prozess ermöglicht. Durch die Erzählung wird das Verständnis für den Ablauf dieser Prozess ermöglicht</a:t>
            </a:r>
            <a:r>
              <a:rPr lang="de" sz="1200">
                <a:solidFill>
                  <a:schemeClr val="dk1"/>
                </a:solidFill>
                <a:latin typeface="Cambria"/>
                <a:ea typeface="Cambria"/>
                <a:cs typeface="Cambria"/>
                <a:sym typeface="Cambria"/>
              </a:rPr>
              <a:t> </a:t>
            </a:r>
          </a:p>
          <a:p>
            <a:pPr indent="-304800" lvl="0" marL="457200" rtl="0">
              <a:lnSpc>
                <a:spcPct val="150000"/>
              </a:lnSpc>
              <a:spcBef>
                <a:spcPts val="640"/>
              </a:spcBef>
              <a:buClr>
                <a:schemeClr val="dk2"/>
              </a:buClr>
              <a:buSzPts val="1200"/>
              <a:buFont typeface="Cambria"/>
              <a:buAutoNum type="arabicPeriod"/>
            </a:pPr>
            <a:r>
              <a:rPr lang="de" sz="1200">
                <a:solidFill>
                  <a:schemeClr val="dk1"/>
                </a:solidFill>
                <a:latin typeface="Cambria"/>
                <a:ea typeface="Cambria"/>
                <a:cs typeface="Cambria"/>
                <a:sym typeface="Cambria"/>
              </a:rPr>
              <a:t>Erstkontakt mit dem Tempel per Telefon</a:t>
            </a:r>
          </a:p>
          <a:p>
            <a:pPr indent="-304800" lvl="0" marL="457200" rtl="0">
              <a:lnSpc>
                <a:spcPct val="150000"/>
              </a:lnSpc>
              <a:spcBef>
                <a:spcPts val="640"/>
              </a:spcBef>
              <a:buClr>
                <a:schemeClr val="dk2"/>
              </a:buClr>
              <a:buSzPts val="1200"/>
              <a:buFont typeface="Cambria"/>
              <a:buAutoNum type="arabicPeriod"/>
            </a:pPr>
            <a:r>
              <a:rPr lang="de" sz="1200">
                <a:solidFill>
                  <a:schemeClr val="dk1"/>
                </a:solidFill>
                <a:latin typeface="Cambria"/>
                <a:ea typeface="Cambria"/>
                <a:cs typeface="Cambria"/>
                <a:sym typeface="Cambria"/>
              </a:rPr>
              <a:t>Mündliche Genehmigung zur Interviewdurchführung eingeholt</a:t>
            </a:r>
          </a:p>
          <a:p>
            <a:pPr indent="-304800" lvl="0" marL="457200" rtl="0">
              <a:lnSpc>
                <a:spcPct val="150000"/>
              </a:lnSpc>
              <a:spcBef>
                <a:spcPts val="640"/>
              </a:spcBef>
              <a:buClr>
                <a:schemeClr val="dk2"/>
              </a:buClr>
              <a:buSzPts val="1200"/>
              <a:buFont typeface="Cambria"/>
              <a:buAutoNum type="arabicPeriod"/>
            </a:pPr>
            <a:r>
              <a:rPr lang="de" sz="1200">
                <a:solidFill>
                  <a:schemeClr val="dk1"/>
                </a:solidFill>
                <a:latin typeface="Cambria"/>
                <a:ea typeface="Cambria"/>
                <a:cs typeface="Cambria"/>
                <a:sym typeface="Cambria"/>
              </a:rPr>
              <a:t>Vorstellung vor Ort &amp; Terminvereinbarung mit Interviewpartnern am 05.11.2017 - Verteilung Projektflyer und Datenschutzblatt</a:t>
            </a:r>
          </a:p>
          <a:p>
            <a:pPr indent="-304800" lvl="0" marL="457200" rtl="0">
              <a:lnSpc>
                <a:spcPct val="150000"/>
              </a:lnSpc>
              <a:spcBef>
                <a:spcPts val="640"/>
              </a:spcBef>
              <a:buClr>
                <a:schemeClr val="dk2"/>
              </a:buClr>
              <a:buSzPts val="1200"/>
              <a:buFont typeface="Cambria"/>
              <a:buAutoNum type="arabicPeriod"/>
            </a:pPr>
            <a:r>
              <a:rPr lang="de" sz="1200">
                <a:solidFill>
                  <a:schemeClr val="dk1"/>
                </a:solidFill>
                <a:latin typeface="Cambria"/>
                <a:ea typeface="Cambria"/>
                <a:cs typeface="Cambria"/>
                <a:sym typeface="Cambria"/>
              </a:rPr>
              <a:t>Durchführung Interviews</a:t>
            </a:r>
          </a:p>
          <a:p>
            <a:pPr indent="-304800" lvl="0" marL="457200" rtl="0">
              <a:lnSpc>
                <a:spcPct val="150000"/>
              </a:lnSpc>
              <a:spcBef>
                <a:spcPts val="640"/>
              </a:spcBef>
              <a:buClr>
                <a:schemeClr val="dk2"/>
              </a:buClr>
              <a:buSzPts val="1200"/>
              <a:buFont typeface="Cambria"/>
              <a:buAutoNum type="arabicPeriod"/>
            </a:pPr>
            <a:r>
              <a:rPr lang="de" sz="1200">
                <a:solidFill>
                  <a:schemeClr val="dk1"/>
                </a:solidFill>
                <a:latin typeface="Cambria"/>
                <a:ea typeface="Cambria"/>
                <a:cs typeface="Cambria"/>
                <a:sym typeface="Cambria"/>
              </a:rPr>
              <a:t>Erstellung Besprechungsprotokoll</a:t>
            </a:r>
          </a:p>
          <a:p>
            <a:pPr indent="-304800" lvl="0" marL="457200" rtl="0">
              <a:lnSpc>
                <a:spcPct val="150000"/>
              </a:lnSpc>
              <a:spcBef>
                <a:spcPts val="640"/>
              </a:spcBef>
              <a:buClr>
                <a:schemeClr val="dk2"/>
              </a:buClr>
              <a:buSzPts val="1200"/>
              <a:buFont typeface="Cambria"/>
              <a:buAutoNum type="arabicPeriod"/>
            </a:pPr>
            <a:r>
              <a:rPr lang="de" sz="1200">
                <a:solidFill>
                  <a:schemeClr val="dk1"/>
                </a:solidFill>
                <a:latin typeface="Cambria"/>
                <a:ea typeface="Cambria"/>
                <a:cs typeface="Cambria"/>
                <a:sym typeface="Cambria"/>
              </a:rPr>
              <a:t>Transkription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rPr lang="de" sz="1000">
                <a:solidFill>
                  <a:srgbClr val="333333"/>
                </a:solidFill>
                <a:highlight>
                  <a:srgbClr val="FFFFFF"/>
                </a:highlight>
              </a:rPr>
              <a:t>Erzählaufforderung </a:t>
            </a:r>
            <a:r>
              <a:rPr lang="de" sz="1200">
                <a:solidFill>
                  <a:schemeClr val="dk1"/>
                </a:solidFill>
                <a:latin typeface="Cambria"/>
                <a:ea typeface="Cambria"/>
                <a:cs typeface="Cambria"/>
                <a:sym typeface="Cambria"/>
              </a:rPr>
              <a:t>zur Lebensgeschichte oder zu besonders interessierenden Phasen der  Lebensgeschichte</a:t>
            </a:r>
          </a:p>
          <a:p>
            <a:pPr indent="-69850" lvl="0" marL="0" rtl="0">
              <a:spcBef>
                <a:spcPts val="0"/>
              </a:spcBef>
              <a:buClr>
                <a:schemeClr val="dk1"/>
              </a:buClr>
              <a:buSzPts val="1100"/>
              <a:buFont typeface="Arial"/>
              <a:buNone/>
            </a:pPr>
            <a:r>
              <a:rPr lang="de" sz="1000">
                <a:solidFill>
                  <a:srgbClr val="333333"/>
                </a:solidFill>
                <a:highlight>
                  <a:srgbClr val="FFFFFF"/>
                </a:highlight>
              </a:rPr>
              <a:t> („entweder zur gesamten Lebensgeschichte, oder zu sozialwissenschaftlich besonders interessierenden Phasen der Lebensgeschichte, wie z.B. einer Phase der Arbeitslosigkeit, oder zu bestimmten Aspekten der Lebensgeschichte, wie z.B. der Berufskarriere vor dem Hintergrund der gesamten Lebensgeschichte“) </a:t>
            </a:r>
          </a:p>
          <a:p>
            <a:pPr indent="-69850" lvl="0" marL="0" rtl="0">
              <a:spcBef>
                <a:spcPts val="0"/>
              </a:spcBef>
              <a:buClr>
                <a:schemeClr val="dk1"/>
              </a:buClr>
              <a:buSzPts val="1100"/>
              <a:buFont typeface="Arial"/>
              <a:buNone/>
            </a:pPr>
            <a:r>
              <a:rPr lang="de" sz="1000">
                <a:solidFill>
                  <a:srgbClr val="333333"/>
                </a:solidFill>
                <a:highlight>
                  <a:srgbClr val="FFFFFF"/>
                </a:highlight>
              </a:rPr>
              <a:t>1. Hauptteil: “autobiographische Anfangserzählung“, wird „vom interviewenden Forscher nicht unterbrochen“, Erzählkoda zeigt Ende des ersten Hauptteils an, dann darf Interviewer Nachfragen</a:t>
            </a:r>
          </a:p>
          <a:p>
            <a:pPr indent="-69850" lvl="0" marL="0" rtl="0">
              <a:spcBef>
                <a:spcPts val="0"/>
              </a:spcBef>
              <a:buClr>
                <a:schemeClr val="dk1"/>
              </a:buClr>
              <a:buSzPts val="1100"/>
              <a:buFont typeface="Arial"/>
              <a:buNone/>
            </a:pPr>
            <a:r>
              <a:rPr lang="de" sz="1000">
                <a:solidFill>
                  <a:srgbClr val="333333"/>
                </a:solidFill>
                <a:highlight>
                  <a:srgbClr val="FFFFFF"/>
                </a:highlight>
              </a:rPr>
              <a:t>2. Hauptteil: Ausschöpfen des „tangentielle[n] Erzählpotential[s]“ – wichtig: Nachfragen müssen narrativ sein! </a:t>
            </a:r>
          </a:p>
          <a:p>
            <a:pPr indent="-69850" lvl="0" marL="0" rtl="0">
              <a:spcBef>
                <a:spcPts val="0"/>
              </a:spcBef>
              <a:buClr>
                <a:schemeClr val="dk1"/>
              </a:buClr>
              <a:buSzPts val="1100"/>
              <a:buFont typeface="Arial"/>
              <a:buNone/>
            </a:pPr>
            <a:r>
              <a:rPr lang="de" sz="1000">
                <a:solidFill>
                  <a:srgbClr val="333333"/>
                </a:solidFill>
                <a:highlight>
                  <a:srgbClr val="FFFFFF"/>
                </a:highlight>
              </a:rPr>
              <a:t>“Für jede Stelle weiterer Erzählmöglichkeit, insbesondere an Stellen mangelnder Plausibilisierung, wird zunächst einmal der status quo ante im Erzählvorgang wiederhergestellt. Die letzte detaillierte narrative Passage wird aus der Erinnerung zitiert, und dann fährt der Interviewer fort: „Ja und dann habe ich das Weitere nicht richtig mitbekommen. Ob sie von diesem Punkt an das noch einmal erzählen könnten?““ </a:t>
            </a:r>
          </a:p>
          <a:p>
            <a:pPr indent="0" lvl="0" marL="0" rtl="0">
              <a:spcBef>
                <a:spcPts val="0"/>
              </a:spcBef>
              <a:buNone/>
            </a:pPr>
            <a:r>
              <a:rPr lang="de" sz="1000">
                <a:solidFill>
                  <a:srgbClr val="333333"/>
                </a:solidFill>
                <a:highlight>
                  <a:srgbClr val="FFFFFF"/>
                </a:highlight>
              </a:rPr>
              <a:t>3. Hauptteil: „Aufforderung zur abstrahierenden Beschreibung von Zuständen, immer wiederkehrenden Abläufen und systematischen Zusammenhängen sowie aus den entsprechenden Darstellungen des Informanten sowie andererseits aus theoretischen Warum-Fragen und ihrer argumentativen Beantwortung. Es geht nunmehr um die Nutzung der Erklärungs- und Abstraktionsfähigkeit des Informanten als Experte und Theoretiker seiner selbst.“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de" sz="1000">
                <a:solidFill>
                  <a:srgbClr val="333333"/>
                </a:solidFill>
                <a:highlight>
                  <a:srgbClr val="FFFFFF"/>
                </a:highlight>
              </a:rPr>
              <a:t>Erzählaufforderung </a:t>
            </a:r>
            <a:r>
              <a:rPr lang="de" sz="1200">
                <a:solidFill>
                  <a:schemeClr val="dk1"/>
                </a:solidFill>
                <a:latin typeface="Cambria"/>
                <a:ea typeface="Cambria"/>
                <a:cs typeface="Cambria"/>
                <a:sym typeface="Cambria"/>
              </a:rPr>
              <a:t>zur Lebensgeschichte oder zu besonders interessierenden Phasen der  Lebensgeschichte</a:t>
            </a:r>
          </a:p>
          <a:p>
            <a:pPr indent="-69850" lvl="0" marL="0" rtl="0">
              <a:spcBef>
                <a:spcPts val="0"/>
              </a:spcBef>
              <a:buClr>
                <a:schemeClr val="dk1"/>
              </a:buClr>
              <a:buSzPts val="1100"/>
              <a:buFont typeface="Arial"/>
              <a:buNone/>
            </a:pPr>
            <a:r>
              <a:rPr lang="de" sz="1000">
                <a:solidFill>
                  <a:srgbClr val="333333"/>
                </a:solidFill>
                <a:highlight>
                  <a:srgbClr val="FFFFFF"/>
                </a:highlight>
              </a:rPr>
              <a:t> („entweder zur gesamten Lebensgeschichte, oder zu sozialwissenschaftlich besonders interessierenden Phasen der Lebensgeschichte, wie z.B. einer Phase der Arbeitslosigkeit, oder zu bestimmten Aspekten der Lebensgeschichte, wie z.B. der Berufskarriere vor dem Hintergrund der gesamten Lebensgeschichte“) </a:t>
            </a:r>
          </a:p>
          <a:p>
            <a:pPr indent="-69850" lvl="0" marL="0" rtl="0">
              <a:spcBef>
                <a:spcPts val="0"/>
              </a:spcBef>
              <a:buClr>
                <a:schemeClr val="dk1"/>
              </a:buClr>
              <a:buSzPts val="1100"/>
              <a:buFont typeface="Arial"/>
              <a:buNone/>
            </a:pPr>
            <a:r>
              <a:rPr lang="de" sz="1000">
                <a:solidFill>
                  <a:srgbClr val="333333"/>
                </a:solidFill>
                <a:highlight>
                  <a:srgbClr val="FFFFFF"/>
                </a:highlight>
              </a:rPr>
              <a:t>1. Hauptteil: “autobiographische Anfangserzählung“, wird „vom interviewenden Forscher nicht unterbrochen“, Erzählkoda zeigt Ende des ersten Hauptteils an, dann darf Interviewer Nachfragen</a:t>
            </a:r>
          </a:p>
          <a:p>
            <a:pPr indent="-69850" lvl="0" marL="0" rtl="0">
              <a:spcBef>
                <a:spcPts val="0"/>
              </a:spcBef>
              <a:buClr>
                <a:schemeClr val="dk1"/>
              </a:buClr>
              <a:buSzPts val="1100"/>
              <a:buFont typeface="Arial"/>
              <a:buNone/>
            </a:pPr>
            <a:r>
              <a:rPr lang="de" sz="1000">
                <a:solidFill>
                  <a:srgbClr val="333333"/>
                </a:solidFill>
                <a:highlight>
                  <a:srgbClr val="FFFFFF"/>
                </a:highlight>
              </a:rPr>
              <a:t>2. Hauptteil: Ausschöpfen des „tangentielle[n] Erzählpotential[s]“ – wichtig: Nachfragen müssen narrativ sein! (</a:t>
            </a:r>
            <a:r>
              <a:rPr lang="de" sz="1600">
                <a:solidFill>
                  <a:schemeClr val="dk1"/>
                </a:solidFill>
                <a:latin typeface="Cambria"/>
                <a:ea typeface="Cambria"/>
                <a:cs typeface="Cambria"/>
                <a:sym typeface="Cambria"/>
              </a:rPr>
              <a:t>(erzählgenerierend, knüpfen an bereits Gesagtes an) </a:t>
            </a:r>
            <a:r>
              <a:rPr lang="de" sz="1000">
                <a:solidFill>
                  <a:srgbClr val="333333"/>
                </a:solidFill>
                <a:highlight>
                  <a:srgbClr val="FFFFFF"/>
                </a:highlight>
              </a:rPr>
              <a:t>)</a:t>
            </a:r>
          </a:p>
          <a:p>
            <a:pPr indent="-69850" lvl="0" marL="0" rtl="0">
              <a:spcBef>
                <a:spcPts val="0"/>
              </a:spcBef>
              <a:buClr>
                <a:schemeClr val="dk1"/>
              </a:buClr>
              <a:buSzPts val="1100"/>
              <a:buFont typeface="Arial"/>
              <a:buNone/>
            </a:pPr>
            <a:r>
              <a:rPr lang="de" sz="1000">
                <a:solidFill>
                  <a:srgbClr val="333333"/>
                </a:solidFill>
                <a:highlight>
                  <a:srgbClr val="FFFFFF"/>
                </a:highlight>
              </a:rPr>
              <a:t>“Für jede Stelle weiterer Erzählmöglichkeit, insbesondere an Stellen mangelnder Plausibilisierung, wird zunächst einmal der status quo ante im Erzählvorgang wiederhergestellt. Die letzte detaillierte narrative Passage wird aus der Erinnerung zitiert, und dann fährt der Interviewer fort: „Ja und dann habe ich das Weitere nicht richtig mitbekommen. Ob sie von diesem Punkt an das noch einmal erzählen könnten?““ </a:t>
            </a:r>
          </a:p>
          <a:p>
            <a:pPr indent="0" lvl="0" marL="0" rtl="0">
              <a:spcBef>
                <a:spcPts val="0"/>
              </a:spcBef>
              <a:buNone/>
            </a:pPr>
            <a:r>
              <a:rPr lang="de" sz="1000">
                <a:solidFill>
                  <a:srgbClr val="333333"/>
                </a:solidFill>
                <a:highlight>
                  <a:srgbClr val="FFFFFF"/>
                </a:highlight>
              </a:rPr>
              <a:t>3. Hauptteil: „Aufforderung zur abstrahierenden Beschreibung von Zuständen, immer wiederkehrenden Abläufen und systematischen Zusammenhängen sowie aus den entsprechenden Darstellungen des Informanten sowie andererseits aus theoretischen Warum-Fragen und ihrer argumentativen Beantwortung. Es geht nunmehr um die Nutzung der Erklärungs- und Abstraktionsfähigkeit des Informanten als Experte und Theoretiker seiner selbst.“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9870" lvl="0" marL="342900" rtl="0">
              <a:spcBef>
                <a:spcPts val="640"/>
              </a:spcBef>
              <a:buClr>
                <a:schemeClr val="dk1"/>
              </a:buClr>
              <a:buSzPts val="1100"/>
              <a:buFont typeface="Arial"/>
              <a:buNone/>
            </a:pPr>
            <a:r>
              <a:rPr lang="de" sz="1000">
                <a:solidFill>
                  <a:schemeClr val="dk1"/>
                </a:solidFill>
                <a:latin typeface="Cambria"/>
                <a:ea typeface="Cambria"/>
                <a:cs typeface="Cambria"/>
                <a:sym typeface="Cambria"/>
              </a:rPr>
              <a:t>Das Interview soll:</a:t>
            </a:r>
          </a:p>
          <a:p>
            <a:pPr indent="-292100" lvl="0" marL="457200" rtl="0">
              <a:spcBef>
                <a:spcPts val="640"/>
              </a:spcBef>
              <a:buClr>
                <a:schemeClr val="dk2"/>
              </a:buClr>
              <a:buSzPts val="1000"/>
              <a:buFont typeface="Cambria"/>
              <a:buChar char="-"/>
            </a:pPr>
            <a:r>
              <a:rPr lang="de" sz="1000">
                <a:solidFill>
                  <a:schemeClr val="dk1"/>
                </a:solidFill>
                <a:latin typeface="Cambria"/>
                <a:ea typeface="Cambria"/>
                <a:cs typeface="Cambria"/>
                <a:sym typeface="Cambria"/>
              </a:rPr>
              <a:t>spontan und unvorbereitet </a:t>
            </a:r>
          </a:p>
          <a:p>
            <a:pPr indent="-292100" lvl="0" marL="457200" rtl="0">
              <a:spcBef>
                <a:spcPts val="640"/>
              </a:spcBef>
              <a:buClr>
                <a:schemeClr val="dk2"/>
              </a:buClr>
              <a:buSzPts val="1000"/>
              <a:buFont typeface="Cambria"/>
              <a:buChar char="-"/>
            </a:pPr>
            <a:r>
              <a:rPr lang="de" sz="1000">
                <a:solidFill>
                  <a:schemeClr val="dk1"/>
                </a:solidFill>
                <a:latin typeface="Cambria"/>
                <a:ea typeface="Cambria"/>
                <a:cs typeface="Cambria"/>
                <a:sym typeface="Cambria"/>
              </a:rPr>
              <a:t>face to face Kommunikation sein</a:t>
            </a:r>
          </a:p>
          <a:p>
            <a:pPr indent="0" lvl="0" marL="0" rtl="0">
              <a:spcBef>
                <a:spcPts val="640"/>
              </a:spcBef>
              <a:buNone/>
            </a:pPr>
            <a:r>
              <a:rPr lang="de" sz="1000">
                <a:solidFill>
                  <a:srgbClr val="FF0000"/>
                </a:solidFill>
                <a:latin typeface="Cambria"/>
                <a:ea typeface="Cambria"/>
                <a:cs typeface="Cambria"/>
                <a:sym typeface="Cambria"/>
              </a:rPr>
              <a:t>Die Erzählung:</a:t>
            </a:r>
            <a:r>
              <a:rPr lang="de" sz="1000">
                <a:solidFill>
                  <a:schemeClr val="dk1"/>
                </a:solidFill>
                <a:latin typeface="Cambria"/>
                <a:ea typeface="Cambria"/>
                <a:cs typeface="Cambria"/>
                <a:sym typeface="Cambria"/>
              </a:rPr>
              <a:t>vergangen Prozess ermöglicht. Durch die Erzählung wird das Verständnis für den Ablauf dieser Prozess ermöglicht </a:t>
            </a:r>
          </a:p>
          <a:p>
            <a:pPr indent="-69850" lvl="0" marL="457200" rtl="0">
              <a:lnSpc>
                <a:spcPct val="115000"/>
              </a:lnSpc>
              <a:spcBef>
                <a:spcPts val="0"/>
              </a:spcBef>
              <a:spcAft>
                <a:spcPts val="1600"/>
              </a:spcAft>
              <a:buClr>
                <a:schemeClr val="dk1"/>
              </a:buClr>
              <a:buSzPts val="1100"/>
              <a:buFont typeface="Arial"/>
              <a:buNone/>
            </a:pPr>
            <a:r>
              <a:rPr i="1" lang="de" sz="1200">
                <a:solidFill>
                  <a:schemeClr val="dk1"/>
                </a:solidFill>
                <a:latin typeface="Cambria"/>
                <a:ea typeface="Cambria"/>
                <a:cs typeface="Cambria"/>
                <a:sym typeface="Cambria"/>
              </a:rPr>
              <a:t>Interview protocol: Wird vom Beobachter während der Interview parallel gemacht und später ergänzt. Kontakt daten aus notieren.</a:t>
            </a:r>
          </a:p>
          <a:p>
            <a:pPr indent="0" lvl="0" mar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de"/>
              <a:t>Quelle: Lucius Höhne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 Projekt - Sarina 1 -9</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Unsere Zusammenarbeit - Chiara 10 - 13, Folie 14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Forschungsstand - Chiara 15</a:t>
            </a:r>
          </a:p>
          <a:p>
            <a:pPr indent="-298450" lvl="0" marL="457200" rtl="0">
              <a:spcBef>
                <a:spcPts val="640"/>
              </a:spcBef>
              <a:buClr>
                <a:schemeClr val="dk1"/>
              </a:buClr>
              <a:buSzPts val="1100"/>
              <a:buFont typeface="Cambria"/>
              <a:buAutoNum type="arabicPeriod"/>
            </a:pPr>
            <a:r>
              <a:rPr lang="de">
                <a:solidFill>
                  <a:schemeClr val="dk1"/>
                </a:solidFill>
                <a:latin typeface="Cambria"/>
                <a:ea typeface="Cambria"/>
                <a:cs typeface="Cambria"/>
                <a:sym typeface="Cambria"/>
              </a:rPr>
              <a:t>Datenerhebung - Tálita 16 - 21</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Datenauswertung - Vera Folien 22 - 32</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Learnings - Alle 33 - Reihenfolge: Chiara, Vera, Tálita,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Next Steps - Chiara 34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AutoNum type="arabicPeriod"/>
            </a:pPr>
            <a:r>
              <a:rPr lang="de"/>
              <a:t>Segmentieren und Texttyp bestimmen</a:t>
            </a:r>
          </a:p>
          <a:p>
            <a:pPr indent="-298450" lvl="0" marL="457200" rtl="0">
              <a:spcBef>
                <a:spcPts val="0"/>
              </a:spcBef>
              <a:buSzPts val="1100"/>
              <a:buAutoNum type="arabicPeriod"/>
            </a:pPr>
            <a:r>
              <a:rPr lang="de"/>
              <a:t>Inhaltlich beschreiben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9" name="Shape 4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AutoNum type="arabicPeriod"/>
            </a:pPr>
            <a:r>
              <a:rPr lang="de"/>
              <a:t>Segmentieren und Texttyp bestimmen</a:t>
            </a:r>
          </a:p>
          <a:p>
            <a:pPr indent="-298450" lvl="0" marL="457200" rtl="0">
              <a:spcBef>
                <a:spcPts val="0"/>
              </a:spcBef>
              <a:buSzPts val="1100"/>
              <a:buAutoNum type="arabicPeriod"/>
            </a:pPr>
            <a:r>
              <a:rPr lang="de"/>
              <a:t>Inhaltlich beschreiben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8" name="Shape 4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AutoNum type="arabicPeriod"/>
            </a:pPr>
            <a:r>
              <a:rPr lang="de"/>
              <a:t>Segmentieren und Texttyp bestimmen</a:t>
            </a:r>
          </a:p>
          <a:p>
            <a:pPr indent="-298450" lvl="0" marL="457200" rtl="0">
              <a:spcBef>
                <a:spcPts val="0"/>
              </a:spcBef>
              <a:buSzPts val="1100"/>
              <a:buAutoNum type="arabicPeriod"/>
            </a:pPr>
            <a:r>
              <a:rPr lang="de"/>
              <a:t>Inhaltlich beschreiben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5" name="Shape 4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6" name="Shape 4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Shape 4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8" name="Shape 4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5" name="Shape 4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 Projekt - Sarina 1 -9</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Unsere Zusammenarbeit - Chiara 10 - 13, Folie 14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Forschungsstand - Chiara 15</a:t>
            </a:r>
          </a:p>
          <a:p>
            <a:pPr indent="-298450" lvl="0" marL="457200" rtl="0">
              <a:spcBef>
                <a:spcPts val="640"/>
              </a:spcBef>
              <a:buClr>
                <a:schemeClr val="dk1"/>
              </a:buClr>
              <a:buSzPts val="1100"/>
              <a:buFont typeface="Cambria"/>
              <a:buAutoNum type="arabicPeriod"/>
            </a:pPr>
            <a:r>
              <a:rPr lang="de">
                <a:solidFill>
                  <a:schemeClr val="dk1"/>
                </a:solidFill>
                <a:latin typeface="Cambria"/>
                <a:ea typeface="Cambria"/>
                <a:cs typeface="Cambria"/>
                <a:sym typeface="Cambria"/>
              </a:rPr>
              <a:t>Datenerhebung - Tálita 16 - 21</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Datenauswertung - Vera Folien 22 - 32</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Learnings - Alle 33 - Reihenfolge: Chiara, Vera, Tálita,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Next Steps - Chiara 34</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3" name="Shape 4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30200" lvl="0" marL="457200" rtl="0">
              <a:spcBef>
                <a:spcPts val="0"/>
              </a:spcBef>
              <a:buClr>
                <a:schemeClr val="dk2"/>
              </a:buClr>
              <a:buSzPts val="1600"/>
              <a:buFont typeface="Cambria"/>
              <a:buChar char="-"/>
            </a:pPr>
            <a:r>
              <a:rPr lang="de">
                <a:solidFill>
                  <a:schemeClr val="dk1"/>
                </a:solidFill>
              </a:rPr>
              <a:t>Chiara, Vera, Tálita, Sarina</a:t>
            </a:r>
          </a:p>
          <a:p>
            <a:pPr indent="-330200" lvl="0" marL="457200" rtl="0">
              <a:lnSpc>
                <a:spcPct val="115000"/>
              </a:lnSpc>
              <a:spcBef>
                <a:spcPts val="640"/>
              </a:spcBef>
              <a:buClr>
                <a:schemeClr val="dk2"/>
              </a:buClr>
              <a:buSzPts val="1600"/>
              <a:buFont typeface="Cambria"/>
              <a:buChar char="-"/>
            </a:pPr>
            <a:r>
              <a:rPr lang="de" sz="1600">
                <a:solidFill>
                  <a:schemeClr val="dk1"/>
                </a:solidFill>
                <a:latin typeface="Cambria"/>
                <a:ea typeface="Cambria"/>
                <a:cs typeface="Cambria"/>
                <a:sym typeface="Cambria"/>
              </a:rPr>
              <a:t>Flexibilität in Bezug auf Rollenverteilung wichtig</a:t>
            </a:r>
          </a:p>
          <a:p>
            <a:pPr indent="-330200" lvl="0" marL="457200" rtl="0">
              <a:lnSpc>
                <a:spcPct val="115000"/>
              </a:lnSpc>
              <a:spcBef>
                <a:spcPts val="640"/>
              </a:spcBef>
              <a:buClr>
                <a:schemeClr val="dk2"/>
              </a:buClr>
              <a:buSzPts val="1600"/>
              <a:buFont typeface="Cambria"/>
              <a:buChar char="-"/>
            </a:pPr>
            <a:r>
              <a:rPr lang="de" sz="1600">
                <a:solidFill>
                  <a:schemeClr val="dk1"/>
                </a:solidFill>
                <a:latin typeface="Cambria"/>
                <a:ea typeface="Cambria"/>
                <a:cs typeface="Cambria"/>
                <a:sym typeface="Cambria"/>
              </a:rPr>
              <a:t>Risk Management: Schnelle Reaktion auf Plan B (Nach Absage der ersten Institution)</a:t>
            </a:r>
          </a:p>
          <a:p>
            <a:pPr indent="-330200" lvl="0" marL="457200" rtl="0">
              <a:lnSpc>
                <a:spcPct val="115000"/>
              </a:lnSpc>
              <a:spcBef>
                <a:spcPts val="640"/>
              </a:spcBef>
              <a:buClr>
                <a:schemeClr val="dk2"/>
              </a:buClr>
              <a:buSzPts val="1600"/>
              <a:buFont typeface="Cambria"/>
              <a:buChar char="-"/>
            </a:pPr>
            <a:r>
              <a:rPr lang="de" sz="1600">
                <a:solidFill>
                  <a:schemeClr val="dk1"/>
                </a:solidFill>
                <a:latin typeface="Cambria"/>
                <a:ea typeface="Cambria"/>
                <a:cs typeface="Cambria"/>
                <a:sym typeface="Cambria"/>
              </a:rPr>
              <a:t>Offenes Feedback &amp; Transparenz: Beispiel Zeitplanung, Aufgabenverteilung, Missverständnisse</a:t>
            </a:r>
          </a:p>
          <a:p>
            <a:pPr indent="-330200" lvl="0" marL="457200" rtl="0">
              <a:lnSpc>
                <a:spcPct val="115000"/>
              </a:lnSpc>
              <a:spcBef>
                <a:spcPts val="0"/>
              </a:spcBef>
              <a:buClr>
                <a:schemeClr val="dk2"/>
              </a:buClr>
              <a:buSzPts val="1600"/>
              <a:buFont typeface="Cambria"/>
              <a:buChar char="-"/>
            </a:pPr>
            <a:r>
              <a:rPr lang="de" sz="1600">
                <a:solidFill>
                  <a:schemeClr val="dk1"/>
                </a:solidFill>
                <a:latin typeface="Cambria"/>
                <a:ea typeface="Cambria"/>
                <a:cs typeface="Cambria"/>
                <a:sym typeface="Cambria"/>
              </a:rPr>
              <a:t>Stetiges Reflektieren der Aufgaben und Verantwortlichkeiten im Team wichtig, um ggfs. Themen neu zu verteilen</a:t>
            </a:r>
          </a:p>
          <a:p>
            <a:pPr indent="-330200" lvl="0" marL="457200" rtl="0">
              <a:lnSpc>
                <a:spcPct val="115000"/>
              </a:lnSpc>
              <a:spcBef>
                <a:spcPts val="640"/>
              </a:spcBef>
              <a:buClr>
                <a:schemeClr val="dk2"/>
              </a:buClr>
              <a:buSzPts val="1600"/>
              <a:buFont typeface="Cambria"/>
              <a:buChar char="-"/>
            </a:pPr>
            <a:r>
              <a:rPr lang="de" sz="1600">
                <a:solidFill>
                  <a:schemeClr val="dk1"/>
                </a:solidFill>
                <a:latin typeface="Cambria"/>
                <a:ea typeface="Cambria"/>
                <a:cs typeface="Cambria"/>
                <a:sym typeface="Cambria"/>
              </a:rPr>
              <a:t>Datenauswertung zeitaufwändig &amp; Gefahr von Detailsdiskussionen</a:t>
            </a:r>
          </a:p>
          <a:p>
            <a:pPr indent="-330200" lvl="0" marL="457200" rtl="0">
              <a:lnSpc>
                <a:spcPct val="115000"/>
              </a:lnSpc>
              <a:spcBef>
                <a:spcPts val="640"/>
              </a:spcBef>
              <a:buClr>
                <a:schemeClr val="dk2"/>
              </a:buClr>
              <a:buSzPts val="1600"/>
              <a:buFont typeface="Cambria"/>
              <a:buChar char="-"/>
            </a:pPr>
            <a:r>
              <a:rPr lang="de" sz="1600">
                <a:solidFill>
                  <a:schemeClr val="dk1"/>
                </a:solidFill>
                <a:latin typeface="Cambria"/>
                <a:ea typeface="Cambria"/>
                <a:cs typeface="Cambria"/>
                <a:sym typeface="Cambria"/>
              </a:rPr>
              <a:t>Visualisierung &amp; Kreativität (Design) hilfreich im gesamten Projektverlauf: Datenauswertungsblatt, Blume der kulturellen Identität, Beobachtungsprotokoll, Zufriedenheitsbarometer, Projektlogo</a:t>
            </a:r>
          </a:p>
          <a:p>
            <a:pPr indent="-330200" lvl="0" marL="457200" rtl="0">
              <a:lnSpc>
                <a:spcPct val="115000"/>
              </a:lnSpc>
              <a:spcBef>
                <a:spcPts val="0"/>
              </a:spcBef>
              <a:buClr>
                <a:schemeClr val="dk2"/>
              </a:buClr>
              <a:buSzPts val="1600"/>
              <a:buFont typeface="Cambria"/>
              <a:buChar char="-"/>
            </a:pPr>
            <a:r>
              <a:rPr lang="de" sz="1600">
                <a:solidFill>
                  <a:schemeClr val="dk1"/>
                </a:solidFill>
                <a:latin typeface="Cambria"/>
                <a:ea typeface="Cambria"/>
                <a:cs typeface="Cambria"/>
                <a:sym typeface="Cambria"/>
              </a:rPr>
              <a:t>Motivation durch Teamvollständigkeit und Proaktivität</a:t>
            </a:r>
          </a:p>
          <a:p>
            <a:pPr indent="-330200" lvl="0" marL="457200" rtl="0">
              <a:lnSpc>
                <a:spcPct val="115000"/>
              </a:lnSpc>
              <a:spcBef>
                <a:spcPts val="640"/>
              </a:spcBef>
              <a:buClr>
                <a:schemeClr val="dk2"/>
              </a:buClr>
              <a:buSzPts val="1600"/>
              <a:buFont typeface="Cambria"/>
              <a:buChar char="-"/>
            </a:pPr>
            <a:r>
              <a:rPr lang="de" sz="1600">
                <a:solidFill>
                  <a:schemeClr val="dk1"/>
                </a:solidFill>
                <a:latin typeface="Cambria"/>
                <a:ea typeface="Cambria"/>
                <a:cs typeface="Cambria"/>
                <a:sym typeface="Cambria"/>
              </a:rPr>
              <a:t>Gutes Zeitmanagement wichtig (Bspw. Puffer einbauen)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Shape 4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0" name="Shape 4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 Projekt - Sarina 1 -9</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Unsere Zusammenarbeit - Chiara 10 - 13, Folie 14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Forschungsstand - Chiara 15</a:t>
            </a:r>
          </a:p>
          <a:p>
            <a:pPr indent="-298450" lvl="0" marL="457200" rtl="0">
              <a:spcBef>
                <a:spcPts val="640"/>
              </a:spcBef>
              <a:buClr>
                <a:schemeClr val="dk1"/>
              </a:buClr>
              <a:buSzPts val="1100"/>
              <a:buFont typeface="Cambria"/>
              <a:buAutoNum type="arabicPeriod"/>
            </a:pPr>
            <a:r>
              <a:rPr lang="de">
                <a:solidFill>
                  <a:schemeClr val="dk1"/>
                </a:solidFill>
                <a:latin typeface="Cambria"/>
                <a:ea typeface="Cambria"/>
                <a:cs typeface="Cambria"/>
                <a:sym typeface="Cambria"/>
              </a:rPr>
              <a:t>Datenerhebung - Tálita 16 - 21</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Datenauswertung - Vera Folien 22 - 32</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Learnings - Alle 33 - Reihenfolge: Chiara, Vera, Tálita, Sarina</a:t>
            </a:r>
          </a:p>
          <a:p>
            <a:pPr indent="-298450" lvl="0" marL="457200" rtl="0">
              <a:spcBef>
                <a:spcPts val="640"/>
              </a:spcBef>
              <a:buClr>
                <a:schemeClr val="dk2"/>
              </a:buClr>
              <a:buSzPts val="1100"/>
              <a:buFont typeface="Cambria"/>
              <a:buAutoNum type="arabicPeriod"/>
            </a:pPr>
            <a:r>
              <a:rPr lang="de">
                <a:solidFill>
                  <a:schemeClr val="dk1"/>
                </a:solidFill>
                <a:latin typeface="Cambria"/>
                <a:ea typeface="Cambria"/>
                <a:cs typeface="Cambria"/>
                <a:sym typeface="Cambria"/>
              </a:rPr>
              <a:t>Next Steps - Chiara 34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9870" lvl="0" marL="342900" rtl="0">
              <a:spcBef>
                <a:spcPts val="640"/>
              </a:spcBef>
              <a:buClr>
                <a:schemeClr val="dk1"/>
              </a:buClr>
              <a:buSzPts val="1100"/>
              <a:buFont typeface="Arial"/>
              <a:buNone/>
            </a:pPr>
            <a:r>
              <a:rPr b="1" lang="de" sz="1200" u="sng">
                <a:solidFill>
                  <a:schemeClr val="dk1"/>
                </a:solidFill>
                <a:latin typeface="Cambria"/>
                <a:ea typeface="Cambria"/>
                <a:cs typeface="Cambria"/>
                <a:sym typeface="Cambria"/>
              </a:rPr>
              <a:t>Forschungsansatz: </a:t>
            </a:r>
          </a:p>
          <a:p>
            <a:pPr indent="-69850" lvl="0" marL="0" rtl="0" algn="just">
              <a:lnSpc>
                <a:spcPct val="115000"/>
              </a:lnSpc>
              <a:spcBef>
                <a:spcPts val="0"/>
              </a:spcBef>
              <a:buClr>
                <a:schemeClr val="dk1"/>
              </a:buClr>
              <a:buSzPts val="1100"/>
              <a:buFont typeface="Arial"/>
              <a:buNone/>
            </a:pPr>
            <a:r>
              <a:rPr lang="de" sz="1200">
                <a:solidFill>
                  <a:schemeClr val="dk1"/>
                </a:solidFill>
                <a:latin typeface="Cambria"/>
                <a:ea typeface="Cambria"/>
                <a:cs typeface="Cambria"/>
                <a:sym typeface="Cambria"/>
              </a:rPr>
              <a:t>In unserem Projekt geht es darum herauszufinden, wie sich Menschen in modernen und in stetigem Wandel befindlichen Gesellschaften kulturell verorten. Dies soll mit der Methode des narrativen Interviews erforscht werden.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98" name="Shape 4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04800" lvl="0" marL="457200" rtl="0">
              <a:spcBef>
                <a:spcPts val="0"/>
              </a:spcBef>
              <a:buClr>
                <a:schemeClr val="dk1"/>
              </a:buClr>
              <a:buSzPts val="1200"/>
              <a:buChar char="●"/>
            </a:pPr>
            <a:r>
              <a:rPr lang="de" sz="1200">
                <a:solidFill>
                  <a:schemeClr val="dk1"/>
                </a:solidFill>
              </a:rPr>
              <a:t>Gründungsjahr: 2006. Aktuell 40 Mitglieder, Menschen afghanisch-hinduistischer oder indisch-hinduistischer Herkunft</a:t>
            </a:r>
          </a:p>
          <a:p>
            <a:pPr indent="0" lvl="0" mar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rtl="0">
              <a:lnSpc>
                <a:spcPct val="138000"/>
              </a:lnSpc>
              <a:spcBef>
                <a:spcPts val="0"/>
              </a:spcBef>
              <a:buClr>
                <a:schemeClr val="dk1"/>
              </a:buClr>
              <a:buSzPts val="1100"/>
              <a:buFont typeface="Arial"/>
              <a:buNone/>
            </a:pPr>
            <a:r>
              <a:rPr lang="de">
                <a:solidFill>
                  <a:schemeClr val="dk1"/>
                </a:solidFill>
                <a:latin typeface="Cambria"/>
                <a:ea typeface="Cambria"/>
                <a:cs typeface="Cambria"/>
                <a:sym typeface="Cambria"/>
              </a:rPr>
              <a:t>Lucius-Hoene, G., &amp; Deppermann, A. (2004)</a:t>
            </a:r>
          </a:p>
          <a:p>
            <a:pPr indent="0" lvl="0" marL="0" rtl="0">
              <a:spcBef>
                <a:spcPts val="0"/>
              </a:spcBef>
              <a:buNone/>
            </a:pPr>
            <a:r>
              <a:rPr lang="de"/>
              <a:t>S. 47-49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lnSpc>
                <a:spcPct val="138000"/>
              </a:lnSpc>
              <a:spcBef>
                <a:spcPts val="1000"/>
              </a:spcBef>
              <a:buClr>
                <a:srgbClr val="666666"/>
              </a:buClr>
              <a:buFont typeface="Cambria"/>
              <a:buNone/>
            </a:pPr>
            <a:r>
              <a:rPr lang="de" sz="1000">
                <a:solidFill>
                  <a:schemeClr val="dk1"/>
                </a:solidFill>
                <a:latin typeface="Verdana"/>
                <a:ea typeface="Verdana"/>
                <a:cs typeface="Verdana"/>
                <a:sym typeface="Verdana"/>
              </a:rPr>
              <a:t>Kulturelle Mehrfachzugehörigkeit: Personen greifen oft auf mehrere Kulturkreise zu,  je nach Kontext passen Menschen ihr Handeln an - situative Identitätskonstruktion (Bolton)</a:t>
            </a:r>
          </a:p>
          <a:p>
            <a:pPr indent="0" lvl="0" marL="0" rtl="0">
              <a:lnSpc>
                <a:spcPct val="138000"/>
              </a:lnSpc>
              <a:spcBef>
                <a:spcPts val="1000"/>
              </a:spcBef>
              <a:buClr>
                <a:srgbClr val="666666"/>
              </a:buClr>
              <a:buFont typeface="Cambria"/>
              <a:buNone/>
            </a:pPr>
            <a:r>
              <a:rPr lang="de" sz="1200">
                <a:solidFill>
                  <a:srgbClr val="171717"/>
                </a:solidFill>
                <a:latin typeface="Cambria"/>
                <a:ea typeface="Cambria"/>
                <a:cs typeface="Cambria"/>
                <a:sym typeface="Cambria"/>
              </a:rPr>
              <a:t>Geertz (1987) versteht Kultur als, all das was die Menschen in einer Gesellschaft produzieren und Deutungen geben. Er beschreibt „Menschliches Verhalten als symbolisches Handeln“.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de"/>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de"/>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de"/>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6" name="Shape 56"/>
        <p:cNvGrpSpPr/>
        <p:nvPr/>
      </p:nvGrpSpPr>
      <p:grpSpPr>
        <a:xfrm>
          <a:off x="0" y="0"/>
          <a:ext cx="0" cy="0"/>
          <a:chOff x="0" y="0"/>
          <a:chExt cx="0" cy="0"/>
        </a:xfrm>
      </p:grpSpPr>
      <p:sp>
        <p:nvSpPr>
          <p:cNvPr id="57" name="Shape 57"/>
          <p:cNvSpPr txBox="1"/>
          <p:nvPr>
            <p:ph type="ctrTitle"/>
          </p:nvPr>
        </p:nvSpPr>
        <p:spPr>
          <a:xfrm>
            <a:off x="685800" y="1485900"/>
            <a:ext cx="7772400" cy="1407300"/>
          </a:xfrm>
          <a:prstGeom prst="rect">
            <a:avLst/>
          </a:prstGeom>
          <a:noFill/>
          <a:ln>
            <a:noFill/>
          </a:ln>
        </p:spPr>
        <p:txBody>
          <a:bodyPr anchorCtr="0" anchor="b" bIns="91425" lIns="91425" rIns="91425" wrap="square" tIns="91425"/>
          <a:lstStyle>
            <a:lvl1pPr indent="0" lvl="0" marL="0" marR="0" rtl="0" algn="ctr">
              <a:spcBef>
                <a:spcPts val="0"/>
              </a:spcBef>
              <a:buClr>
                <a:srgbClr val="FFFFFF"/>
              </a:buClr>
              <a:buSzPts val="1400"/>
              <a:buFont typeface="Cambria"/>
              <a:buNone/>
              <a:defRPr b="1" i="0" sz="4400" u="none" cap="none" strike="noStrike">
                <a:solidFill>
                  <a:srgbClr val="FFFFFF"/>
                </a:solidFill>
                <a:latin typeface="Cambria"/>
                <a:ea typeface="Cambria"/>
                <a:cs typeface="Cambria"/>
                <a:sym typeface="Cambria"/>
              </a:defRPr>
            </a:lvl1pPr>
            <a:lvl2pPr indent="0" lvl="1" marL="0" marR="0" rtl="0" algn="l">
              <a:spcBef>
                <a:spcPts val="0"/>
              </a:spcBef>
              <a:buSzPts val="1400"/>
              <a:buNone/>
              <a:defRPr b="0" i="0" sz="1800" u="none" cap="none" strike="noStrike">
                <a:solidFill>
                  <a:schemeClr val="dk2"/>
                </a:solidFill>
              </a:defRPr>
            </a:lvl2pPr>
            <a:lvl3pPr indent="0" lvl="2" marL="0" marR="0" rtl="0" algn="l">
              <a:spcBef>
                <a:spcPts val="0"/>
              </a:spcBef>
              <a:buSzPts val="1400"/>
              <a:buNone/>
              <a:defRPr b="0" i="0" sz="1800" u="none" cap="none" strike="noStrike">
                <a:solidFill>
                  <a:schemeClr val="dk2"/>
                </a:solidFill>
              </a:defRPr>
            </a:lvl3pPr>
            <a:lvl4pPr indent="0" lvl="3" marL="0" marR="0" rtl="0" algn="l">
              <a:spcBef>
                <a:spcPts val="0"/>
              </a:spcBef>
              <a:buSzPts val="1400"/>
              <a:buNone/>
              <a:defRPr b="0" i="0" sz="1800" u="none" cap="none" strike="noStrike">
                <a:solidFill>
                  <a:schemeClr val="dk2"/>
                </a:solidFill>
              </a:defRPr>
            </a:lvl4pPr>
            <a:lvl5pPr indent="0" lvl="4" marL="0" marR="0" rtl="0" algn="l">
              <a:spcBef>
                <a:spcPts val="0"/>
              </a:spcBef>
              <a:buSzPts val="1400"/>
              <a:buNone/>
              <a:defRPr b="0" i="0" sz="1800" u="none" cap="none" strike="noStrike">
                <a:solidFill>
                  <a:schemeClr val="dk2"/>
                </a:solidFill>
              </a:defRPr>
            </a:lvl5pPr>
            <a:lvl6pPr indent="0" lvl="5" marL="0" marR="0" rtl="0" algn="l">
              <a:spcBef>
                <a:spcPts val="0"/>
              </a:spcBef>
              <a:buSzPts val="1400"/>
              <a:buNone/>
              <a:defRPr b="0" i="0" sz="1800" u="none" cap="none" strike="noStrike">
                <a:solidFill>
                  <a:schemeClr val="dk2"/>
                </a:solidFill>
              </a:defRPr>
            </a:lvl6pPr>
            <a:lvl7pPr indent="0" lvl="6" marL="0" marR="0" rtl="0" algn="l">
              <a:spcBef>
                <a:spcPts val="0"/>
              </a:spcBef>
              <a:buSzPts val="1400"/>
              <a:buNone/>
              <a:defRPr b="0" i="0" sz="1800" u="none" cap="none" strike="noStrike">
                <a:solidFill>
                  <a:schemeClr val="dk2"/>
                </a:solidFill>
              </a:defRPr>
            </a:lvl7pPr>
            <a:lvl8pPr indent="0" lvl="7" marL="0" marR="0" rtl="0" algn="l">
              <a:spcBef>
                <a:spcPts val="0"/>
              </a:spcBef>
              <a:buSzPts val="1400"/>
              <a:buNone/>
              <a:defRPr b="0" i="0" sz="1800" u="none" cap="none" strike="noStrike">
                <a:solidFill>
                  <a:schemeClr val="dk2"/>
                </a:solidFill>
              </a:defRPr>
            </a:lvl8pPr>
            <a:lvl9pPr indent="0" lvl="8" marL="0" marR="0" rtl="0" algn="l">
              <a:spcBef>
                <a:spcPts val="0"/>
              </a:spcBef>
              <a:buSzPts val="1400"/>
              <a:buNone/>
              <a:defRPr b="0" i="0" sz="1800" u="none" cap="none" strike="noStrike">
                <a:solidFill>
                  <a:schemeClr val="dk2"/>
                </a:solidFill>
              </a:defRPr>
            </a:lvl9pPr>
          </a:lstStyle>
          <a:p/>
        </p:txBody>
      </p:sp>
      <p:sp>
        <p:nvSpPr>
          <p:cNvPr id="58" name="Shape 58"/>
          <p:cNvSpPr txBox="1"/>
          <p:nvPr>
            <p:ph idx="1" type="subTitle"/>
          </p:nvPr>
        </p:nvSpPr>
        <p:spPr>
          <a:xfrm>
            <a:off x="1371600" y="2893221"/>
            <a:ext cx="6400800" cy="1314900"/>
          </a:xfrm>
          <a:prstGeom prst="rect">
            <a:avLst/>
          </a:prstGeom>
          <a:noFill/>
          <a:ln>
            <a:noFill/>
          </a:ln>
        </p:spPr>
        <p:txBody>
          <a:bodyPr anchorCtr="0" anchor="t" bIns="91425" lIns="91425" rIns="91425" wrap="square" tIns="91425"/>
          <a:lstStyle>
            <a:lvl1pPr indent="0" lvl="0" marL="0" marR="0" rtl="0" algn="ctr">
              <a:spcBef>
                <a:spcPts val="480"/>
              </a:spcBef>
              <a:buClr>
                <a:schemeClr val="dk2"/>
              </a:buClr>
              <a:buSzPts val="2880"/>
              <a:buFont typeface="Cambria"/>
              <a:buNone/>
              <a:defRPr b="0" i="0" sz="2400" u="none" cap="none" strike="noStrike">
                <a:solidFill>
                  <a:schemeClr val="dk2"/>
                </a:solidFill>
                <a:latin typeface="Calibri"/>
                <a:ea typeface="Calibri"/>
                <a:cs typeface="Calibri"/>
                <a:sym typeface="Calibri"/>
              </a:defRPr>
            </a:lvl1pPr>
            <a:lvl2pPr indent="0" lvl="1" marL="457200" marR="0" rtl="0" algn="ctr">
              <a:spcBef>
                <a:spcPts val="560"/>
              </a:spcBef>
              <a:buClr>
                <a:schemeClr val="dk2"/>
              </a:buClr>
              <a:buSzPts val="2800"/>
              <a:buFont typeface="Cambria"/>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chemeClr val="dk2"/>
              </a:buClr>
              <a:buSzPts val="1440"/>
              <a:buFont typeface="Noto Sans Symbols"/>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chemeClr val="dk2"/>
              </a:buClr>
              <a:buSzPts val="1800"/>
              <a:buFont typeface="Calibri"/>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chemeClr val="dk2"/>
              </a:buClr>
              <a:buSzPts val="2000"/>
              <a:buFont typeface="Cambria"/>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9" name="Shape 59"/>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de" sz="1200" u="none" cap="none" strike="noStrike">
                <a:solidFill>
                  <a:srgbClr val="888888"/>
                </a:solidFill>
                <a:latin typeface="Calibri"/>
                <a:ea typeface="Calibri"/>
                <a:cs typeface="Calibri"/>
                <a:sym typeface="Calibri"/>
              </a:rPr>
              <a:t>‹#›</a:t>
            </a:fld>
          </a:p>
        </p:txBody>
      </p:sp>
      <p:pic>
        <p:nvPicPr>
          <p:cNvPr descr="Hochschule_Muenchen_Logo.svg.png" id="62" name="Shape 62"/>
          <p:cNvPicPr preferRelativeResize="0"/>
          <p:nvPr/>
        </p:nvPicPr>
        <p:blipFill rotWithShape="1">
          <a:blip r:embed="rId2">
            <a:alphaModFix/>
          </a:blip>
          <a:srcRect b="-1620" l="0" r="0" t="1620"/>
          <a:stretch/>
        </p:blipFill>
        <p:spPr>
          <a:xfrm>
            <a:off x="6348625" y="77944"/>
            <a:ext cx="2619900" cy="8529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63" name="Shape 63"/>
        <p:cNvGrpSpPr/>
        <p:nvPr/>
      </p:nvGrpSpPr>
      <p:grpSpPr>
        <a:xfrm>
          <a:off x="0" y="0"/>
          <a:ext cx="0" cy="0"/>
          <a:chOff x="0" y="0"/>
          <a:chExt cx="0" cy="0"/>
        </a:xfrm>
      </p:grpSpPr>
      <p:sp>
        <p:nvSpPr>
          <p:cNvPr id="64" name="Shape 64"/>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indent="0" lvl="0" marL="0" marR="0" rtl="0" algn="ctr">
              <a:spcBef>
                <a:spcPts val="0"/>
              </a:spcBef>
              <a:buSzPts val="1400"/>
              <a:buFont typeface="Cambria"/>
              <a:buNone/>
              <a:defRPr b="1" i="0" sz="3000" u="none" cap="none" strike="noStrike">
                <a:latin typeface="Cambria"/>
                <a:ea typeface="Cambria"/>
                <a:cs typeface="Cambria"/>
                <a:sym typeface="Cambria"/>
              </a:defRPr>
            </a:lvl1pPr>
            <a:lvl2pPr indent="0" lvl="1" marL="0" marR="0" rtl="0" algn="l">
              <a:spcBef>
                <a:spcPts val="0"/>
              </a:spcBef>
              <a:buClr>
                <a:srgbClr val="434343"/>
              </a:buClr>
              <a:buSzPts val="1400"/>
              <a:buNone/>
              <a:defRPr b="0" i="0" sz="1800" u="none" cap="none" strike="noStrike">
                <a:solidFill>
                  <a:srgbClr val="434343"/>
                </a:solidFill>
              </a:defRPr>
            </a:lvl2pPr>
            <a:lvl3pPr indent="0" lvl="2" marL="0" marR="0" rtl="0" algn="l">
              <a:spcBef>
                <a:spcPts val="0"/>
              </a:spcBef>
              <a:buClr>
                <a:srgbClr val="434343"/>
              </a:buClr>
              <a:buSzPts val="1400"/>
              <a:buNone/>
              <a:defRPr b="0" i="0" sz="1800" u="none" cap="none" strike="noStrike">
                <a:solidFill>
                  <a:srgbClr val="434343"/>
                </a:solidFill>
              </a:defRPr>
            </a:lvl3pPr>
            <a:lvl4pPr indent="0" lvl="3" marL="0" marR="0" rtl="0" algn="l">
              <a:spcBef>
                <a:spcPts val="0"/>
              </a:spcBef>
              <a:buClr>
                <a:srgbClr val="434343"/>
              </a:buClr>
              <a:buSzPts val="1400"/>
              <a:buNone/>
              <a:defRPr b="0" i="0" sz="1800" u="none" cap="none" strike="noStrike">
                <a:solidFill>
                  <a:srgbClr val="434343"/>
                </a:solidFill>
              </a:defRPr>
            </a:lvl4pPr>
            <a:lvl5pPr indent="0" lvl="4" marL="0" marR="0" rtl="0" algn="l">
              <a:spcBef>
                <a:spcPts val="0"/>
              </a:spcBef>
              <a:buClr>
                <a:srgbClr val="434343"/>
              </a:buClr>
              <a:buSzPts val="1400"/>
              <a:buNone/>
              <a:defRPr b="0" i="0" sz="1800" u="none" cap="none" strike="noStrike">
                <a:solidFill>
                  <a:srgbClr val="434343"/>
                </a:solidFill>
              </a:defRPr>
            </a:lvl5pPr>
            <a:lvl6pPr indent="0" lvl="5" marL="0" marR="0" rtl="0" algn="l">
              <a:spcBef>
                <a:spcPts val="0"/>
              </a:spcBef>
              <a:buClr>
                <a:srgbClr val="434343"/>
              </a:buClr>
              <a:buSzPts val="1400"/>
              <a:buNone/>
              <a:defRPr b="0" i="0" sz="1800" u="none" cap="none" strike="noStrike">
                <a:solidFill>
                  <a:srgbClr val="434343"/>
                </a:solidFill>
              </a:defRPr>
            </a:lvl6pPr>
            <a:lvl7pPr indent="0" lvl="6" marL="0" marR="0" rtl="0" algn="l">
              <a:spcBef>
                <a:spcPts val="0"/>
              </a:spcBef>
              <a:buClr>
                <a:srgbClr val="434343"/>
              </a:buClr>
              <a:buSzPts val="1400"/>
              <a:buNone/>
              <a:defRPr b="0" i="0" sz="1800" u="none" cap="none" strike="noStrike">
                <a:solidFill>
                  <a:srgbClr val="434343"/>
                </a:solidFill>
              </a:defRPr>
            </a:lvl7pPr>
            <a:lvl8pPr indent="0" lvl="7" marL="0" marR="0" rtl="0" algn="l">
              <a:spcBef>
                <a:spcPts val="0"/>
              </a:spcBef>
              <a:buClr>
                <a:srgbClr val="434343"/>
              </a:buClr>
              <a:buSzPts val="1400"/>
              <a:buNone/>
              <a:defRPr b="0" i="0" sz="1800" u="none" cap="none" strike="noStrike">
                <a:solidFill>
                  <a:srgbClr val="434343"/>
                </a:solidFill>
              </a:defRPr>
            </a:lvl8pPr>
            <a:lvl9pPr indent="0" lvl="8" marL="0" marR="0" rtl="0" algn="l">
              <a:spcBef>
                <a:spcPts val="0"/>
              </a:spcBef>
              <a:buClr>
                <a:srgbClr val="434343"/>
              </a:buClr>
              <a:buSzPts val="1400"/>
              <a:buNone/>
              <a:defRPr b="0" i="0" sz="1800" u="none" cap="none" strike="noStrike">
                <a:solidFill>
                  <a:srgbClr val="434343"/>
                </a:solidFill>
              </a:defRPr>
            </a:lvl9pPr>
          </a:lstStyle>
          <a:p/>
        </p:txBody>
      </p:sp>
      <p:sp>
        <p:nvSpPr>
          <p:cNvPr id="65" name="Shape 65"/>
          <p:cNvSpPr txBox="1"/>
          <p:nvPr>
            <p:ph idx="1" type="body"/>
          </p:nvPr>
        </p:nvSpPr>
        <p:spPr>
          <a:xfrm>
            <a:off x="457200" y="1200150"/>
            <a:ext cx="8229600" cy="3543300"/>
          </a:xfrm>
          <a:prstGeom prst="rect">
            <a:avLst/>
          </a:prstGeom>
          <a:noFill/>
          <a:ln>
            <a:noFill/>
          </a:ln>
        </p:spPr>
        <p:txBody>
          <a:bodyPr anchorCtr="0" anchor="t" bIns="91425" lIns="91425" rIns="91425" wrap="square" tIns="91425"/>
          <a:lstStyle>
            <a:lvl1pPr indent="-160020" lvl="0" marL="342900" marR="0" rtl="0" algn="l">
              <a:spcBef>
                <a:spcPts val="640"/>
              </a:spcBef>
              <a:buClr>
                <a:schemeClr val="dk2"/>
              </a:buClr>
              <a:buSzPts val="2880"/>
              <a:buFont typeface="Cambria"/>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2"/>
              </a:buClr>
              <a:buSzPts val="2800"/>
              <a:buFont typeface="Cambria"/>
              <a:buChar char="–"/>
              <a:defRPr b="0" i="0" sz="2800" u="none" cap="none" strike="noStrike">
                <a:solidFill>
                  <a:schemeClr val="dk1"/>
                </a:solidFill>
                <a:latin typeface="Calibri"/>
                <a:ea typeface="Calibri"/>
                <a:cs typeface="Calibri"/>
                <a:sym typeface="Calibri"/>
              </a:defRPr>
            </a:lvl2pPr>
            <a:lvl3pPr indent="-137160" lvl="2" marL="1143000" marR="0" rtl="0" algn="l">
              <a:spcBef>
                <a:spcPts val="480"/>
              </a:spcBef>
              <a:buClr>
                <a:schemeClr val="dk2"/>
              </a:buClr>
              <a:buSzPts val="1440"/>
              <a:buFont typeface="Noto Sans Symbols"/>
              <a:buChar char="✕"/>
              <a:defRPr b="0" i="0" sz="2400" u="none" cap="none" strike="noStrike">
                <a:solidFill>
                  <a:schemeClr val="dk1"/>
                </a:solidFill>
                <a:latin typeface="Calibri"/>
                <a:ea typeface="Calibri"/>
                <a:cs typeface="Calibri"/>
                <a:sym typeface="Calibri"/>
              </a:defRPr>
            </a:lvl3pPr>
            <a:lvl4pPr indent="-114300" lvl="3" marL="1600200" marR="0" rtl="0" algn="l">
              <a:spcBef>
                <a:spcPts val="400"/>
              </a:spcBef>
              <a:buClr>
                <a:schemeClr val="dk2"/>
              </a:buClr>
              <a:buSzPts val="1800"/>
              <a:buFont typeface="Calibri"/>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2"/>
              </a:buClr>
              <a:buSzPts val="2000"/>
              <a:buFont typeface="Cambria"/>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6" name="Shape 66"/>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de" sz="1200" u="none" cap="none" strike="noStrike">
                <a:solidFill>
                  <a:srgbClr val="888888"/>
                </a:solidFill>
                <a:latin typeface="Calibri"/>
                <a:ea typeface="Calibri"/>
                <a:cs typeface="Calibri"/>
                <a:sym typeface="Calibri"/>
              </a:rPr>
              <a:t>‹#›</a:t>
            </a:fld>
          </a:p>
        </p:txBody>
      </p:sp>
      <p:pic>
        <p:nvPicPr>
          <p:cNvPr descr="Hochschule_Muenchen_Logo.svg.png" id="69" name="Shape 69"/>
          <p:cNvPicPr preferRelativeResize="0"/>
          <p:nvPr/>
        </p:nvPicPr>
        <p:blipFill rotWithShape="1">
          <a:blip r:embed="rId2">
            <a:alphaModFix/>
          </a:blip>
          <a:srcRect b="-1620" l="0" r="0" t="1620"/>
          <a:stretch/>
        </p:blipFill>
        <p:spPr>
          <a:xfrm>
            <a:off x="6992650" y="77944"/>
            <a:ext cx="1975800" cy="642900"/>
          </a:xfrm>
          <a:prstGeom prst="rect">
            <a:avLst/>
          </a:prstGeom>
          <a:noFill/>
          <a:ln>
            <a:noFill/>
          </a:ln>
        </p:spPr>
      </p:pic>
      <p:pic>
        <p:nvPicPr>
          <p:cNvPr id="70" name="Shape 70"/>
          <p:cNvPicPr preferRelativeResize="0"/>
          <p:nvPr/>
        </p:nvPicPr>
        <p:blipFill>
          <a:blip r:embed="rId3">
            <a:alphaModFix/>
          </a:blip>
          <a:stretch>
            <a:fillRect/>
          </a:stretch>
        </p:blipFill>
        <p:spPr>
          <a:xfrm>
            <a:off x="210800" y="63900"/>
            <a:ext cx="1083826" cy="11336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71" name="Shape 71"/>
        <p:cNvGrpSpPr/>
        <p:nvPr/>
      </p:nvGrpSpPr>
      <p:grpSpPr>
        <a:xfrm>
          <a:off x="0" y="0"/>
          <a:ext cx="0" cy="0"/>
          <a:chOff x="0" y="0"/>
          <a:chExt cx="0" cy="0"/>
        </a:xfrm>
      </p:grpSpPr>
      <p:sp>
        <p:nvSpPr>
          <p:cNvPr id="72" name="Shape 72"/>
          <p:cNvSpPr txBox="1"/>
          <p:nvPr>
            <p:ph type="title"/>
          </p:nvPr>
        </p:nvSpPr>
        <p:spPr>
          <a:xfrm>
            <a:off x="685800" y="2890613"/>
            <a:ext cx="7772400" cy="1395600"/>
          </a:xfrm>
          <a:prstGeom prst="rect">
            <a:avLst/>
          </a:prstGeom>
          <a:noFill/>
          <a:ln>
            <a:noFill/>
          </a:ln>
        </p:spPr>
        <p:txBody>
          <a:bodyPr anchorCtr="0" anchor="t" bIns="91425" lIns="91425" rIns="91425" wrap="square" tIns="91425"/>
          <a:lstStyle>
            <a:lvl1pPr indent="0" lvl="0" marL="0" marR="0" rtl="0" algn="l">
              <a:spcBef>
                <a:spcPts val="0"/>
              </a:spcBef>
              <a:buClr>
                <a:srgbClr val="FFFFFF"/>
              </a:buClr>
              <a:buSzPts val="1400"/>
              <a:buFont typeface="Cambria"/>
              <a:buNone/>
              <a:defRPr b="1" i="0" sz="4400" u="none" cap="none" strike="noStrike">
                <a:solidFill>
                  <a:srgbClr val="FFFFFF"/>
                </a:solidFill>
                <a:latin typeface="Cambria"/>
                <a:ea typeface="Cambria"/>
                <a:cs typeface="Cambria"/>
                <a:sym typeface="Cambria"/>
              </a:defRPr>
            </a:lvl1pPr>
            <a:lvl2pPr indent="0" lvl="1" marL="0" marR="0" rtl="0" algn="l">
              <a:spcBef>
                <a:spcPts val="0"/>
              </a:spcBef>
              <a:buSzPts val="1400"/>
              <a:buNone/>
              <a:defRPr b="0" i="0" sz="1800" u="none" cap="none" strike="noStrike">
                <a:solidFill>
                  <a:schemeClr val="lt2"/>
                </a:solidFill>
              </a:defRPr>
            </a:lvl2pPr>
            <a:lvl3pPr indent="0" lvl="2" marL="0" marR="0" rtl="0" algn="l">
              <a:spcBef>
                <a:spcPts val="0"/>
              </a:spcBef>
              <a:buSzPts val="1400"/>
              <a:buNone/>
              <a:defRPr b="0" i="0" sz="1800" u="none" cap="none" strike="noStrike">
                <a:solidFill>
                  <a:schemeClr val="lt2"/>
                </a:solidFill>
              </a:defRPr>
            </a:lvl3pPr>
            <a:lvl4pPr indent="0" lvl="3" marL="0" marR="0" rtl="0" algn="l">
              <a:spcBef>
                <a:spcPts val="0"/>
              </a:spcBef>
              <a:buSzPts val="1400"/>
              <a:buNone/>
              <a:defRPr b="0" i="0" sz="1800" u="none" cap="none" strike="noStrike">
                <a:solidFill>
                  <a:schemeClr val="lt2"/>
                </a:solidFill>
              </a:defRPr>
            </a:lvl4pPr>
            <a:lvl5pPr indent="0" lvl="4" marL="0" marR="0" rtl="0" algn="l">
              <a:spcBef>
                <a:spcPts val="0"/>
              </a:spcBef>
              <a:buSzPts val="1400"/>
              <a:buNone/>
              <a:defRPr b="0" i="0" sz="1800" u="none" cap="none" strike="noStrike">
                <a:solidFill>
                  <a:schemeClr val="lt2"/>
                </a:solidFill>
              </a:defRPr>
            </a:lvl5pPr>
            <a:lvl6pPr indent="0" lvl="5" marL="0" marR="0" rtl="0" algn="l">
              <a:spcBef>
                <a:spcPts val="0"/>
              </a:spcBef>
              <a:buSzPts val="1400"/>
              <a:buNone/>
              <a:defRPr b="0" i="0" sz="1800" u="none" cap="none" strike="noStrike">
                <a:solidFill>
                  <a:schemeClr val="lt2"/>
                </a:solidFill>
              </a:defRPr>
            </a:lvl6pPr>
            <a:lvl7pPr indent="0" lvl="6" marL="0" marR="0" rtl="0" algn="l">
              <a:spcBef>
                <a:spcPts val="0"/>
              </a:spcBef>
              <a:buSzPts val="1400"/>
              <a:buNone/>
              <a:defRPr b="0" i="0" sz="1800" u="none" cap="none" strike="noStrike">
                <a:solidFill>
                  <a:schemeClr val="lt2"/>
                </a:solidFill>
              </a:defRPr>
            </a:lvl7pPr>
            <a:lvl8pPr indent="0" lvl="7" marL="0" marR="0" rtl="0" algn="l">
              <a:spcBef>
                <a:spcPts val="0"/>
              </a:spcBef>
              <a:buSzPts val="1400"/>
              <a:buNone/>
              <a:defRPr b="0" i="0" sz="1800" u="none" cap="none" strike="noStrike">
                <a:solidFill>
                  <a:schemeClr val="lt2"/>
                </a:solidFill>
              </a:defRPr>
            </a:lvl8pPr>
            <a:lvl9pPr indent="0" lvl="8" marL="0" marR="0" rtl="0" algn="l">
              <a:spcBef>
                <a:spcPts val="0"/>
              </a:spcBef>
              <a:buSzPts val="1400"/>
              <a:buNone/>
              <a:defRPr b="0" i="0" sz="1800" u="none" cap="none" strike="noStrike">
                <a:solidFill>
                  <a:schemeClr val="lt2"/>
                </a:solidFill>
              </a:defRPr>
            </a:lvl9pPr>
          </a:lstStyle>
          <a:p/>
        </p:txBody>
      </p:sp>
      <p:sp>
        <p:nvSpPr>
          <p:cNvPr id="73" name="Shape 73"/>
          <p:cNvSpPr txBox="1"/>
          <p:nvPr>
            <p:ph idx="1" type="body"/>
          </p:nvPr>
        </p:nvSpPr>
        <p:spPr>
          <a:xfrm>
            <a:off x="685800" y="1767321"/>
            <a:ext cx="7772400" cy="1125900"/>
          </a:xfrm>
          <a:prstGeom prst="rect">
            <a:avLst/>
          </a:prstGeom>
          <a:noFill/>
          <a:ln>
            <a:noFill/>
          </a:ln>
        </p:spPr>
        <p:txBody>
          <a:bodyPr anchorCtr="0" anchor="b" bIns="91425" lIns="91425" rIns="91425" wrap="square" tIns="91425"/>
          <a:lstStyle>
            <a:lvl1pPr indent="0" lvl="0" marL="0" marR="0" rtl="0" algn="l">
              <a:spcBef>
                <a:spcPts val="400"/>
              </a:spcBef>
              <a:buClr>
                <a:schemeClr val="lt2"/>
              </a:buClr>
              <a:buSzPts val="2880"/>
              <a:buFont typeface="Cambria"/>
              <a:buNone/>
              <a:defRPr b="0" i="0" sz="2000" u="none" cap="none" strike="noStrike">
                <a:solidFill>
                  <a:schemeClr val="lt2"/>
                </a:solidFill>
                <a:latin typeface="Calibri"/>
                <a:ea typeface="Calibri"/>
                <a:cs typeface="Calibri"/>
                <a:sym typeface="Calibri"/>
              </a:defRPr>
            </a:lvl1pPr>
            <a:lvl2pPr indent="0" lvl="1" marL="457200" marR="0" rtl="0" algn="l">
              <a:spcBef>
                <a:spcPts val="360"/>
              </a:spcBef>
              <a:buClr>
                <a:schemeClr val="lt2"/>
              </a:buClr>
              <a:buSzPts val="2800"/>
              <a:buFont typeface="Cambria"/>
              <a:buNone/>
              <a:defRPr b="0" i="0" sz="1800" u="none" cap="none" strike="noStrike">
                <a:solidFill>
                  <a:schemeClr val="lt2"/>
                </a:solidFill>
                <a:latin typeface="Calibri"/>
                <a:ea typeface="Calibri"/>
                <a:cs typeface="Calibri"/>
                <a:sym typeface="Calibri"/>
              </a:defRPr>
            </a:lvl2pPr>
            <a:lvl3pPr indent="0" lvl="2" marL="914400" marR="0" rtl="0" algn="l">
              <a:spcBef>
                <a:spcPts val="320"/>
              </a:spcBef>
              <a:buClr>
                <a:schemeClr val="lt2"/>
              </a:buClr>
              <a:buSzPts val="1440"/>
              <a:buFont typeface="Noto Sans Symbols"/>
              <a:buNone/>
              <a:defRPr b="0" i="0" sz="1600" u="none" cap="none" strike="noStrike">
                <a:solidFill>
                  <a:schemeClr val="lt2"/>
                </a:solidFill>
                <a:latin typeface="Calibri"/>
                <a:ea typeface="Calibri"/>
                <a:cs typeface="Calibri"/>
                <a:sym typeface="Calibri"/>
              </a:defRPr>
            </a:lvl3pPr>
            <a:lvl4pPr indent="0" lvl="3" marL="1371600" marR="0" rtl="0" algn="l">
              <a:spcBef>
                <a:spcPts val="280"/>
              </a:spcBef>
              <a:buClr>
                <a:schemeClr val="lt2"/>
              </a:buClr>
              <a:buSzPts val="1800"/>
              <a:buFont typeface="Calibri"/>
              <a:buNone/>
              <a:defRPr b="0" i="0" sz="1400" u="none" cap="none" strike="noStrike">
                <a:solidFill>
                  <a:schemeClr val="lt2"/>
                </a:solidFill>
                <a:latin typeface="Calibri"/>
                <a:ea typeface="Calibri"/>
                <a:cs typeface="Calibri"/>
                <a:sym typeface="Calibri"/>
              </a:defRPr>
            </a:lvl4pPr>
            <a:lvl5pPr indent="0" lvl="4" marL="1828800" marR="0" rtl="0" algn="l">
              <a:spcBef>
                <a:spcPts val="280"/>
              </a:spcBef>
              <a:buClr>
                <a:schemeClr val="lt2"/>
              </a:buClr>
              <a:buSzPts val="2000"/>
              <a:buFont typeface="Cambria"/>
              <a:buNone/>
              <a:defRPr b="0" i="0" sz="1400" u="none" cap="none" strike="noStrike">
                <a:solidFill>
                  <a:schemeClr val="lt2"/>
                </a:solidFill>
                <a:latin typeface="Calibri"/>
                <a:ea typeface="Calibri"/>
                <a:cs typeface="Calibri"/>
                <a:sym typeface="Calibri"/>
              </a:defRPr>
            </a:lvl5pPr>
            <a:lvl6pPr indent="0" lvl="5" marL="2286000" marR="0" rtl="0" algn="l">
              <a:spcBef>
                <a:spcPts val="280"/>
              </a:spcBef>
              <a:buClr>
                <a:schemeClr val="lt1"/>
              </a:buClr>
              <a:buSzPts val="2000"/>
              <a:buFont typeface="Arial"/>
              <a:buNone/>
              <a:defRPr b="0" i="0" sz="1400" u="none" cap="none" strike="noStrike">
                <a:solidFill>
                  <a:schemeClr val="lt1"/>
                </a:solidFill>
                <a:latin typeface="Calibri"/>
                <a:ea typeface="Calibri"/>
                <a:cs typeface="Calibri"/>
                <a:sym typeface="Calibri"/>
              </a:defRPr>
            </a:lvl6pPr>
            <a:lvl7pPr indent="0" lvl="6" marL="2743200" marR="0" rtl="0" algn="l">
              <a:spcBef>
                <a:spcPts val="280"/>
              </a:spcBef>
              <a:buClr>
                <a:schemeClr val="lt1"/>
              </a:buClr>
              <a:buSzPts val="2000"/>
              <a:buFont typeface="Arial"/>
              <a:buNone/>
              <a:defRPr b="0" i="0" sz="1400" u="none" cap="none" strike="noStrike">
                <a:solidFill>
                  <a:schemeClr val="lt1"/>
                </a:solidFill>
                <a:latin typeface="Calibri"/>
                <a:ea typeface="Calibri"/>
                <a:cs typeface="Calibri"/>
                <a:sym typeface="Calibri"/>
              </a:defRPr>
            </a:lvl7pPr>
            <a:lvl8pPr indent="0" lvl="7" marL="3200400" marR="0" rtl="0" algn="l">
              <a:spcBef>
                <a:spcPts val="280"/>
              </a:spcBef>
              <a:buClr>
                <a:schemeClr val="lt1"/>
              </a:buClr>
              <a:buSzPts val="2000"/>
              <a:buFont typeface="Arial"/>
              <a:buNone/>
              <a:defRPr b="0" i="0" sz="1400" u="none" cap="none" strike="noStrike">
                <a:solidFill>
                  <a:schemeClr val="lt1"/>
                </a:solidFill>
                <a:latin typeface="Calibri"/>
                <a:ea typeface="Calibri"/>
                <a:cs typeface="Calibri"/>
                <a:sym typeface="Calibri"/>
              </a:defRPr>
            </a:lvl8pPr>
            <a:lvl9pPr indent="0" lvl="8" marL="3657600" marR="0" rtl="0" algn="l">
              <a:spcBef>
                <a:spcPts val="280"/>
              </a:spcBef>
              <a:buClr>
                <a:schemeClr val="lt1"/>
              </a:buClr>
              <a:buSzPts val="2000"/>
              <a:buFont typeface="Arial"/>
              <a:buNone/>
              <a:defRPr b="0" i="0" sz="1400" u="none" cap="none" strike="noStrike">
                <a:solidFill>
                  <a:schemeClr val="lt1"/>
                </a:solidFill>
                <a:latin typeface="Calibri"/>
                <a:ea typeface="Calibri"/>
                <a:cs typeface="Calibri"/>
                <a:sym typeface="Calibri"/>
              </a:defRPr>
            </a:lvl9pPr>
          </a:lstStyle>
          <a:p/>
        </p:txBody>
      </p:sp>
      <p:sp>
        <p:nvSpPr>
          <p:cNvPr id="74" name="Shape 74"/>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chemeClr val="lt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lt1"/>
                </a:solidFill>
                <a:latin typeface="Calibri"/>
                <a:ea typeface="Calibri"/>
                <a:cs typeface="Calibri"/>
                <a:sym typeface="Calibri"/>
              </a:defRPr>
            </a:lvl9pPr>
          </a:lstStyle>
          <a:p/>
        </p:txBody>
      </p:sp>
      <p:sp>
        <p:nvSpPr>
          <p:cNvPr id="75" name="Shape 75"/>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chemeClr val="lt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lt1"/>
                </a:solidFill>
                <a:latin typeface="Calibri"/>
                <a:ea typeface="Calibri"/>
                <a:cs typeface="Calibri"/>
                <a:sym typeface="Calibri"/>
              </a:defRPr>
            </a:lvl9pPr>
          </a:lstStyle>
          <a:p/>
        </p:txBody>
      </p:sp>
      <p:sp>
        <p:nvSpPr>
          <p:cNvPr id="76" name="Shape 76"/>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de" sz="1200">
                <a:solidFill>
                  <a:schemeClr val="lt1"/>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77" name="Shape 77"/>
        <p:cNvGrpSpPr/>
        <p:nvPr/>
      </p:nvGrpSpPr>
      <p:grpSpPr>
        <a:xfrm>
          <a:off x="0" y="0"/>
          <a:ext cx="0" cy="0"/>
          <a:chOff x="0" y="0"/>
          <a:chExt cx="0" cy="0"/>
        </a:xfrm>
      </p:grpSpPr>
      <p:sp>
        <p:nvSpPr>
          <p:cNvPr id="78" name="Shape 78"/>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indent="0" lvl="0" marL="0" marR="0" rtl="0" algn="ctr">
              <a:spcBef>
                <a:spcPts val="0"/>
              </a:spcBef>
              <a:buClr>
                <a:srgbClr val="FFFFFF"/>
              </a:buClr>
              <a:buSzPts val="1400"/>
              <a:buFont typeface="Cambria"/>
              <a:buNone/>
              <a:defRPr b="1" i="0" sz="4000" u="none" cap="none" strike="noStrike">
                <a:solidFill>
                  <a:srgbClr val="FFFFFF"/>
                </a:solidFill>
                <a:latin typeface="Cambria"/>
                <a:ea typeface="Cambria"/>
                <a:cs typeface="Cambria"/>
                <a:sym typeface="Cambria"/>
              </a:defRPr>
            </a:lvl1pPr>
            <a:lvl2pPr indent="0" lvl="1" marL="0" marR="0" rtl="0" algn="l">
              <a:spcBef>
                <a:spcPts val="0"/>
              </a:spcBef>
              <a:buSzPts val="1400"/>
              <a:buNone/>
              <a:defRPr b="0" i="0" sz="1800" u="none" cap="none" strike="noStrike">
                <a:solidFill>
                  <a:schemeClr val="dk2"/>
                </a:solidFill>
              </a:defRPr>
            </a:lvl2pPr>
            <a:lvl3pPr indent="0" lvl="2" marL="0" marR="0" rtl="0" algn="l">
              <a:spcBef>
                <a:spcPts val="0"/>
              </a:spcBef>
              <a:buSzPts val="1400"/>
              <a:buNone/>
              <a:defRPr b="0" i="0" sz="1800" u="none" cap="none" strike="noStrike">
                <a:solidFill>
                  <a:schemeClr val="dk2"/>
                </a:solidFill>
              </a:defRPr>
            </a:lvl3pPr>
            <a:lvl4pPr indent="0" lvl="3" marL="0" marR="0" rtl="0" algn="l">
              <a:spcBef>
                <a:spcPts val="0"/>
              </a:spcBef>
              <a:buSzPts val="1400"/>
              <a:buNone/>
              <a:defRPr b="0" i="0" sz="1800" u="none" cap="none" strike="noStrike">
                <a:solidFill>
                  <a:schemeClr val="dk2"/>
                </a:solidFill>
              </a:defRPr>
            </a:lvl4pPr>
            <a:lvl5pPr indent="0" lvl="4" marL="0" marR="0" rtl="0" algn="l">
              <a:spcBef>
                <a:spcPts val="0"/>
              </a:spcBef>
              <a:buSzPts val="1400"/>
              <a:buNone/>
              <a:defRPr b="0" i="0" sz="1800" u="none" cap="none" strike="noStrike">
                <a:solidFill>
                  <a:schemeClr val="dk2"/>
                </a:solidFill>
              </a:defRPr>
            </a:lvl5pPr>
            <a:lvl6pPr indent="0" lvl="5" marL="0" marR="0" rtl="0" algn="l">
              <a:spcBef>
                <a:spcPts val="0"/>
              </a:spcBef>
              <a:buSzPts val="1400"/>
              <a:buNone/>
              <a:defRPr b="0" i="0" sz="1800" u="none" cap="none" strike="noStrike">
                <a:solidFill>
                  <a:schemeClr val="dk2"/>
                </a:solidFill>
              </a:defRPr>
            </a:lvl6pPr>
            <a:lvl7pPr indent="0" lvl="6" marL="0" marR="0" rtl="0" algn="l">
              <a:spcBef>
                <a:spcPts val="0"/>
              </a:spcBef>
              <a:buSzPts val="1400"/>
              <a:buNone/>
              <a:defRPr b="0" i="0" sz="1800" u="none" cap="none" strike="noStrike">
                <a:solidFill>
                  <a:schemeClr val="dk2"/>
                </a:solidFill>
              </a:defRPr>
            </a:lvl7pPr>
            <a:lvl8pPr indent="0" lvl="7" marL="0" marR="0" rtl="0" algn="l">
              <a:spcBef>
                <a:spcPts val="0"/>
              </a:spcBef>
              <a:buSzPts val="1400"/>
              <a:buNone/>
              <a:defRPr b="0" i="0" sz="1800" u="none" cap="none" strike="noStrike">
                <a:solidFill>
                  <a:schemeClr val="dk2"/>
                </a:solidFill>
              </a:defRPr>
            </a:lvl8pPr>
            <a:lvl9pPr indent="0" lvl="8" marL="0" marR="0" rtl="0" algn="l">
              <a:spcBef>
                <a:spcPts val="0"/>
              </a:spcBef>
              <a:buSzPts val="1400"/>
              <a:buNone/>
              <a:defRPr b="0" i="0" sz="1800" u="none" cap="none" strike="noStrike">
                <a:solidFill>
                  <a:schemeClr val="dk2"/>
                </a:solidFill>
              </a:defRPr>
            </a:lvl9pPr>
          </a:lstStyle>
          <a:p/>
        </p:txBody>
      </p:sp>
      <p:sp>
        <p:nvSpPr>
          <p:cNvPr id="79" name="Shape 79"/>
          <p:cNvSpPr txBox="1"/>
          <p:nvPr>
            <p:ph idx="1" type="body"/>
          </p:nvPr>
        </p:nvSpPr>
        <p:spPr>
          <a:xfrm>
            <a:off x="457200" y="1200150"/>
            <a:ext cx="4038600" cy="3394500"/>
          </a:xfrm>
          <a:prstGeom prst="rect">
            <a:avLst/>
          </a:prstGeom>
          <a:noFill/>
          <a:ln>
            <a:noFill/>
          </a:ln>
        </p:spPr>
        <p:txBody>
          <a:bodyPr anchorCtr="0" anchor="t" bIns="91425" lIns="91425" rIns="91425" wrap="square" tIns="91425"/>
          <a:lstStyle>
            <a:lvl1pPr indent="-182880" lvl="0" marL="342900" marR="0" rtl="0" algn="l">
              <a:spcBef>
                <a:spcPts val="560"/>
              </a:spcBef>
              <a:buClr>
                <a:schemeClr val="dk2"/>
              </a:buClr>
              <a:buSzPts val="2520"/>
              <a:buFont typeface="Cambria"/>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2"/>
              </a:buClr>
              <a:buSzPts val="2400"/>
              <a:buFont typeface="Cambria"/>
              <a:buChar char="–"/>
              <a:defRPr b="0" i="0" sz="2400" u="none" cap="none" strike="noStrike">
                <a:solidFill>
                  <a:schemeClr val="dk1"/>
                </a:solidFill>
                <a:latin typeface="Calibri"/>
                <a:ea typeface="Calibri"/>
                <a:cs typeface="Calibri"/>
                <a:sym typeface="Calibri"/>
              </a:defRPr>
            </a:lvl2pPr>
            <a:lvl3pPr indent="-152400" lvl="2" marL="1143000" marR="0" rtl="0" algn="l">
              <a:spcBef>
                <a:spcPts val="400"/>
              </a:spcBef>
              <a:buClr>
                <a:schemeClr val="dk2"/>
              </a:buClr>
              <a:buSzPts val="1200"/>
              <a:buFont typeface="Noto Sans Symbols"/>
              <a:buChar char="✕"/>
              <a:defRPr b="0" i="0" sz="2000" u="none" cap="none" strike="noStrike">
                <a:solidFill>
                  <a:schemeClr val="dk1"/>
                </a:solidFill>
                <a:latin typeface="Calibri"/>
                <a:ea typeface="Calibri"/>
                <a:cs typeface="Calibri"/>
                <a:sym typeface="Calibri"/>
              </a:defRPr>
            </a:lvl3pPr>
            <a:lvl4pPr indent="-125730" lvl="3" marL="1600200" marR="0" rtl="0" algn="l">
              <a:spcBef>
                <a:spcPts val="360"/>
              </a:spcBef>
              <a:buClr>
                <a:schemeClr val="dk2"/>
              </a:buClr>
              <a:buSzPts val="1620"/>
              <a:buFont typeface="Calibri"/>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2"/>
              </a:buClr>
              <a:buSzPts val="1800"/>
              <a:buFont typeface="Cambria"/>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2" type="body"/>
          </p:nvPr>
        </p:nvSpPr>
        <p:spPr>
          <a:xfrm>
            <a:off x="4648200" y="1200150"/>
            <a:ext cx="4038600" cy="3394500"/>
          </a:xfrm>
          <a:prstGeom prst="rect">
            <a:avLst/>
          </a:prstGeom>
          <a:noFill/>
          <a:ln>
            <a:noFill/>
          </a:ln>
        </p:spPr>
        <p:txBody>
          <a:bodyPr anchorCtr="0" anchor="t" bIns="91425" lIns="91425" rIns="91425" wrap="square" tIns="91425"/>
          <a:lstStyle>
            <a:lvl1pPr indent="-182880" lvl="0" marL="342900" marR="0" rtl="0" algn="l">
              <a:spcBef>
                <a:spcPts val="560"/>
              </a:spcBef>
              <a:buClr>
                <a:schemeClr val="dk2"/>
              </a:buClr>
              <a:buSzPts val="2520"/>
              <a:buFont typeface="Cambria"/>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2"/>
              </a:buClr>
              <a:buSzPts val="2400"/>
              <a:buFont typeface="Cambria"/>
              <a:buChar char="–"/>
              <a:defRPr b="0" i="0" sz="2400" u="none" cap="none" strike="noStrike">
                <a:solidFill>
                  <a:schemeClr val="dk1"/>
                </a:solidFill>
                <a:latin typeface="Calibri"/>
                <a:ea typeface="Calibri"/>
                <a:cs typeface="Calibri"/>
                <a:sym typeface="Calibri"/>
              </a:defRPr>
            </a:lvl2pPr>
            <a:lvl3pPr indent="-152400" lvl="2" marL="1143000" marR="0" rtl="0" algn="l">
              <a:spcBef>
                <a:spcPts val="400"/>
              </a:spcBef>
              <a:buClr>
                <a:schemeClr val="dk2"/>
              </a:buClr>
              <a:buSzPts val="1200"/>
              <a:buFont typeface="Noto Sans Symbols"/>
              <a:buChar char="✕"/>
              <a:defRPr b="0" i="0" sz="2000" u="none" cap="none" strike="noStrike">
                <a:solidFill>
                  <a:schemeClr val="dk1"/>
                </a:solidFill>
                <a:latin typeface="Calibri"/>
                <a:ea typeface="Calibri"/>
                <a:cs typeface="Calibri"/>
                <a:sym typeface="Calibri"/>
              </a:defRPr>
            </a:lvl3pPr>
            <a:lvl4pPr indent="-125730" lvl="3" marL="1600200" marR="0" rtl="0" algn="l">
              <a:spcBef>
                <a:spcPts val="360"/>
              </a:spcBef>
              <a:buClr>
                <a:schemeClr val="dk2"/>
              </a:buClr>
              <a:buSzPts val="1620"/>
              <a:buFont typeface="Calibri"/>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2"/>
              </a:buClr>
              <a:buSzPts val="1800"/>
              <a:buFont typeface="Cambria"/>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de" sz="1200">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84" name="Shape 84"/>
        <p:cNvGrpSpPr/>
        <p:nvPr/>
      </p:nvGrpSpPr>
      <p:grpSpPr>
        <a:xfrm>
          <a:off x="0" y="0"/>
          <a:ext cx="0" cy="0"/>
          <a:chOff x="0" y="0"/>
          <a:chExt cx="0" cy="0"/>
        </a:xfrm>
      </p:grpSpPr>
      <p:sp>
        <p:nvSpPr>
          <p:cNvPr id="85" name="Shape 85"/>
          <p:cNvSpPr txBox="1"/>
          <p:nvPr>
            <p:ph idx="1" type="body"/>
          </p:nvPr>
        </p:nvSpPr>
        <p:spPr>
          <a:xfrm>
            <a:off x="457200" y="1151335"/>
            <a:ext cx="4040100" cy="480000"/>
          </a:xfrm>
          <a:prstGeom prst="rect">
            <a:avLst/>
          </a:prstGeom>
          <a:noFill/>
          <a:ln>
            <a:noFill/>
          </a:ln>
        </p:spPr>
        <p:txBody>
          <a:bodyPr anchorCtr="0" anchor="b" bIns="91425" lIns="91425" rIns="91425" wrap="square" tIns="91425"/>
          <a:lstStyle>
            <a:lvl1pPr indent="0" lvl="0" marL="0" marR="0" rtl="0" algn="l">
              <a:spcBef>
                <a:spcPts val="480"/>
              </a:spcBef>
              <a:buClr>
                <a:schemeClr val="dk2"/>
              </a:buClr>
              <a:buSzPts val="2880"/>
              <a:buFont typeface="Cambria"/>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2"/>
              </a:buClr>
              <a:buSzPts val="2800"/>
              <a:buFont typeface="Cambria"/>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2"/>
              </a:buClr>
              <a:buSzPts val="1440"/>
              <a:buFont typeface="Noto Sans Symbols"/>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2"/>
              </a:buClr>
              <a:buSzPts val="1800"/>
              <a:buFont typeface="Calibri"/>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2"/>
              </a:buClr>
              <a:buSzPts val="2000"/>
              <a:buFont typeface="Cambria"/>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86" name="Shape 86"/>
          <p:cNvSpPr txBox="1"/>
          <p:nvPr>
            <p:ph idx="2" type="body"/>
          </p:nvPr>
        </p:nvSpPr>
        <p:spPr>
          <a:xfrm>
            <a:off x="457200" y="1631156"/>
            <a:ext cx="4040100" cy="2963400"/>
          </a:xfrm>
          <a:prstGeom prst="rect">
            <a:avLst/>
          </a:prstGeom>
          <a:noFill/>
          <a:ln>
            <a:noFill/>
          </a:ln>
        </p:spPr>
        <p:txBody>
          <a:bodyPr anchorCtr="0" anchor="t" bIns="91425" lIns="91425" rIns="91425" wrap="square" tIns="91425"/>
          <a:lstStyle>
            <a:lvl1pPr indent="-205740" lvl="0" marL="342900" marR="0" rtl="0" algn="l">
              <a:spcBef>
                <a:spcPts val="480"/>
              </a:spcBef>
              <a:buClr>
                <a:schemeClr val="dk2"/>
              </a:buClr>
              <a:buSzPts val="2160"/>
              <a:buFont typeface="Cambria"/>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2"/>
              </a:buClr>
              <a:buSzPts val="2000"/>
              <a:buFont typeface="Cambria"/>
              <a:buChar char="–"/>
              <a:defRPr b="0" i="0" sz="2000" u="none" cap="none" strike="noStrike">
                <a:solidFill>
                  <a:schemeClr val="dk1"/>
                </a:solidFill>
                <a:latin typeface="Calibri"/>
                <a:ea typeface="Calibri"/>
                <a:cs typeface="Calibri"/>
                <a:sym typeface="Calibri"/>
              </a:defRPr>
            </a:lvl2pPr>
            <a:lvl3pPr indent="-160019" lvl="2" marL="1143000" marR="0" rtl="0" algn="l">
              <a:spcBef>
                <a:spcPts val="360"/>
              </a:spcBef>
              <a:buClr>
                <a:schemeClr val="dk2"/>
              </a:buClr>
              <a:buSzPts val="1080"/>
              <a:buFont typeface="Noto Sans Symbols"/>
              <a:buChar char="✕"/>
              <a:defRPr b="0" i="0" sz="1800" u="none" cap="none" strike="noStrike">
                <a:solidFill>
                  <a:schemeClr val="dk1"/>
                </a:solidFill>
                <a:latin typeface="Calibri"/>
                <a:ea typeface="Calibri"/>
                <a:cs typeface="Calibri"/>
                <a:sym typeface="Calibri"/>
              </a:defRPr>
            </a:lvl3pPr>
            <a:lvl4pPr indent="-137160" lvl="3" marL="1600200" marR="0" rtl="0" algn="l">
              <a:spcBef>
                <a:spcPts val="320"/>
              </a:spcBef>
              <a:buClr>
                <a:schemeClr val="dk2"/>
              </a:buClr>
              <a:buSzPts val="1440"/>
              <a:buFont typeface="Calibri"/>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2"/>
              </a:buClr>
              <a:buSzPts val="1600"/>
              <a:buFont typeface="Cambria"/>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7" name="Shape 87"/>
          <p:cNvSpPr txBox="1"/>
          <p:nvPr>
            <p:ph idx="3" type="body"/>
          </p:nvPr>
        </p:nvSpPr>
        <p:spPr>
          <a:xfrm>
            <a:off x="4645025" y="1151335"/>
            <a:ext cx="4041900" cy="480000"/>
          </a:xfrm>
          <a:prstGeom prst="rect">
            <a:avLst/>
          </a:prstGeom>
          <a:noFill/>
          <a:ln>
            <a:noFill/>
          </a:ln>
        </p:spPr>
        <p:txBody>
          <a:bodyPr anchorCtr="0" anchor="b" bIns="91425" lIns="91425" rIns="91425" wrap="square" tIns="91425"/>
          <a:lstStyle>
            <a:lvl1pPr indent="0" lvl="0" marL="0" marR="0" rtl="0" algn="l">
              <a:spcBef>
                <a:spcPts val="480"/>
              </a:spcBef>
              <a:buClr>
                <a:schemeClr val="dk2"/>
              </a:buClr>
              <a:buSzPts val="2880"/>
              <a:buFont typeface="Cambria"/>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2"/>
              </a:buClr>
              <a:buSzPts val="2800"/>
              <a:buFont typeface="Cambria"/>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2"/>
              </a:buClr>
              <a:buSzPts val="1440"/>
              <a:buFont typeface="Noto Sans Symbols"/>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2"/>
              </a:buClr>
              <a:buSzPts val="1800"/>
              <a:buFont typeface="Calibri"/>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2"/>
              </a:buClr>
              <a:buSzPts val="2000"/>
              <a:buFont typeface="Cambria"/>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88" name="Shape 88"/>
          <p:cNvSpPr txBox="1"/>
          <p:nvPr>
            <p:ph idx="4" type="body"/>
          </p:nvPr>
        </p:nvSpPr>
        <p:spPr>
          <a:xfrm>
            <a:off x="4645025" y="1631156"/>
            <a:ext cx="4041900" cy="2963400"/>
          </a:xfrm>
          <a:prstGeom prst="rect">
            <a:avLst/>
          </a:prstGeom>
          <a:noFill/>
          <a:ln>
            <a:noFill/>
          </a:ln>
        </p:spPr>
        <p:txBody>
          <a:bodyPr anchorCtr="0" anchor="t" bIns="91425" lIns="91425" rIns="91425" wrap="square" tIns="91425"/>
          <a:lstStyle>
            <a:lvl1pPr indent="-205740" lvl="0" marL="342900" marR="0" rtl="0" algn="l">
              <a:spcBef>
                <a:spcPts val="480"/>
              </a:spcBef>
              <a:buClr>
                <a:schemeClr val="dk2"/>
              </a:buClr>
              <a:buSzPts val="2160"/>
              <a:buFont typeface="Cambria"/>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2"/>
              </a:buClr>
              <a:buSzPts val="2000"/>
              <a:buFont typeface="Cambria"/>
              <a:buChar char="–"/>
              <a:defRPr b="0" i="0" sz="2000" u="none" cap="none" strike="noStrike">
                <a:solidFill>
                  <a:schemeClr val="dk1"/>
                </a:solidFill>
                <a:latin typeface="Calibri"/>
                <a:ea typeface="Calibri"/>
                <a:cs typeface="Calibri"/>
                <a:sym typeface="Calibri"/>
              </a:defRPr>
            </a:lvl2pPr>
            <a:lvl3pPr indent="-160019" lvl="2" marL="1143000" marR="0" rtl="0" algn="l">
              <a:spcBef>
                <a:spcPts val="360"/>
              </a:spcBef>
              <a:buClr>
                <a:schemeClr val="dk2"/>
              </a:buClr>
              <a:buSzPts val="1080"/>
              <a:buFont typeface="Noto Sans Symbols"/>
              <a:buChar char="✕"/>
              <a:defRPr b="0" i="0" sz="1800" u="none" cap="none" strike="noStrike">
                <a:solidFill>
                  <a:schemeClr val="dk1"/>
                </a:solidFill>
                <a:latin typeface="Calibri"/>
                <a:ea typeface="Calibri"/>
                <a:cs typeface="Calibri"/>
                <a:sym typeface="Calibri"/>
              </a:defRPr>
            </a:lvl3pPr>
            <a:lvl4pPr indent="-137160" lvl="3" marL="1600200" marR="0" rtl="0" algn="l">
              <a:spcBef>
                <a:spcPts val="320"/>
              </a:spcBef>
              <a:buClr>
                <a:schemeClr val="dk2"/>
              </a:buClr>
              <a:buSzPts val="1440"/>
              <a:buFont typeface="Calibri"/>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2"/>
              </a:buClr>
              <a:buSzPts val="1600"/>
              <a:buFont typeface="Cambria"/>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Shape 89"/>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de" sz="1200">
                <a:solidFill>
                  <a:srgbClr val="888888"/>
                </a:solidFill>
                <a:latin typeface="Calibri"/>
                <a:ea typeface="Calibri"/>
                <a:cs typeface="Calibri"/>
                <a:sym typeface="Calibri"/>
              </a:rPr>
              <a:t>‹#›</a:t>
            </a:fld>
          </a:p>
        </p:txBody>
      </p:sp>
      <p:sp>
        <p:nvSpPr>
          <p:cNvPr id="92" name="Shape 92"/>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indent="0" lvl="0" marL="0" marR="0" rtl="0" algn="ctr">
              <a:spcBef>
                <a:spcPts val="0"/>
              </a:spcBef>
              <a:buClr>
                <a:srgbClr val="FFFFFF"/>
              </a:buClr>
              <a:buSzPts val="1400"/>
              <a:buFont typeface="Cambria"/>
              <a:buNone/>
              <a:defRPr b="1" i="0" sz="4000" u="none" cap="none" strike="noStrike">
                <a:solidFill>
                  <a:srgbClr val="FFFFFF"/>
                </a:solidFill>
                <a:latin typeface="Cambria"/>
                <a:ea typeface="Cambria"/>
                <a:cs typeface="Cambria"/>
                <a:sym typeface="Cambria"/>
              </a:defRPr>
            </a:lvl1pPr>
            <a:lvl2pPr indent="0" lvl="1" marL="0" marR="0" rtl="0" algn="l">
              <a:spcBef>
                <a:spcPts val="0"/>
              </a:spcBef>
              <a:buSzPts val="1400"/>
              <a:buNone/>
              <a:defRPr b="0" i="0" sz="1800" u="none" cap="none" strike="noStrike">
                <a:solidFill>
                  <a:schemeClr val="dk2"/>
                </a:solidFill>
              </a:defRPr>
            </a:lvl2pPr>
            <a:lvl3pPr indent="0" lvl="2" marL="0" marR="0" rtl="0" algn="l">
              <a:spcBef>
                <a:spcPts val="0"/>
              </a:spcBef>
              <a:buSzPts val="1400"/>
              <a:buNone/>
              <a:defRPr b="0" i="0" sz="1800" u="none" cap="none" strike="noStrike">
                <a:solidFill>
                  <a:schemeClr val="dk2"/>
                </a:solidFill>
              </a:defRPr>
            </a:lvl3pPr>
            <a:lvl4pPr indent="0" lvl="3" marL="0" marR="0" rtl="0" algn="l">
              <a:spcBef>
                <a:spcPts val="0"/>
              </a:spcBef>
              <a:buSzPts val="1400"/>
              <a:buNone/>
              <a:defRPr b="0" i="0" sz="1800" u="none" cap="none" strike="noStrike">
                <a:solidFill>
                  <a:schemeClr val="dk2"/>
                </a:solidFill>
              </a:defRPr>
            </a:lvl4pPr>
            <a:lvl5pPr indent="0" lvl="4" marL="0" marR="0" rtl="0" algn="l">
              <a:spcBef>
                <a:spcPts val="0"/>
              </a:spcBef>
              <a:buSzPts val="1400"/>
              <a:buNone/>
              <a:defRPr b="0" i="0" sz="1800" u="none" cap="none" strike="noStrike">
                <a:solidFill>
                  <a:schemeClr val="dk2"/>
                </a:solidFill>
              </a:defRPr>
            </a:lvl5pPr>
            <a:lvl6pPr indent="0" lvl="5" marL="0" marR="0" rtl="0" algn="l">
              <a:spcBef>
                <a:spcPts val="0"/>
              </a:spcBef>
              <a:buSzPts val="1400"/>
              <a:buNone/>
              <a:defRPr b="0" i="0" sz="1800" u="none" cap="none" strike="noStrike">
                <a:solidFill>
                  <a:schemeClr val="dk2"/>
                </a:solidFill>
              </a:defRPr>
            </a:lvl6pPr>
            <a:lvl7pPr indent="0" lvl="6" marL="0" marR="0" rtl="0" algn="l">
              <a:spcBef>
                <a:spcPts val="0"/>
              </a:spcBef>
              <a:buSzPts val="1400"/>
              <a:buNone/>
              <a:defRPr b="0" i="0" sz="1800" u="none" cap="none" strike="noStrike">
                <a:solidFill>
                  <a:schemeClr val="dk2"/>
                </a:solidFill>
              </a:defRPr>
            </a:lvl7pPr>
            <a:lvl8pPr indent="0" lvl="7" marL="0" marR="0" rtl="0" algn="l">
              <a:spcBef>
                <a:spcPts val="0"/>
              </a:spcBef>
              <a:buSzPts val="1400"/>
              <a:buNone/>
              <a:defRPr b="0" i="0" sz="1800" u="none" cap="none" strike="noStrike">
                <a:solidFill>
                  <a:schemeClr val="dk2"/>
                </a:solidFill>
              </a:defRPr>
            </a:lvl8pPr>
            <a:lvl9pPr indent="0" lvl="8" marL="0" marR="0" rtl="0" algn="l">
              <a:spcBef>
                <a:spcPts val="0"/>
              </a:spcBef>
              <a:buSzPts val="1400"/>
              <a:buNone/>
              <a:defRPr b="0" i="0" sz="1800" u="none" cap="none" strike="noStrike">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3" name="Shape 93"/>
        <p:cNvGrpSpPr/>
        <p:nvPr/>
      </p:nvGrpSpPr>
      <p:grpSpPr>
        <a:xfrm>
          <a:off x="0" y="0"/>
          <a:ext cx="0" cy="0"/>
          <a:chOff x="0" y="0"/>
          <a:chExt cx="0" cy="0"/>
        </a:xfrm>
      </p:grpSpPr>
      <p:sp>
        <p:nvSpPr>
          <p:cNvPr id="94" name="Shape 94"/>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indent="0" lvl="0" marL="0" marR="0" rtl="0" algn="ctr">
              <a:spcBef>
                <a:spcPts val="0"/>
              </a:spcBef>
              <a:buClr>
                <a:srgbClr val="FFFFFF"/>
              </a:buClr>
              <a:buSzPts val="1400"/>
              <a:buFont typeface="Cambria"/>
              <a:buNone/>
              <a:defRPr b="1" i="0" sz="4000" u="none" cap="none" strike="noStrike">
                <a:solidFill>
                  <a:srgbClr val="FFFFFF"/>
                </a:solidFill>
                <a:latin typeface="Cambria"/>
                <a:ea typeface="Cambria"/>
                <a:cs typeface="Cambria"/>
                <a:sym typeface="Cambria"/>
              </a:defRPr>
            </a:lvl1pPr>
            <a:lvl2pPr indent="0" lvl="1" marL="0" marR="0" rtl="0" algn="l">
              <a:spcBef>
                <a:spcPts val="0"/>
              </a:spcBef>
              <a:buSzPts val="1400"/>
              <a:buNone/>
              <a:defRPr b="0" i="0" sz="1800" u="none" cap="none" strike="noStrike">
                <a:solidFill>
                  <a:schemeClr val="dk2"/>
                </a:solidFill>
              </a:defRPr>
            </a:lvl2pPr>
            <a:lvl3pPr indent="0" lvl="2" marL="0" marR="0" rtl="0" algn="l">
              <a:spcBef>
                <a:spcPts val="0"/>
              </a:spcBef>
              <a:buSzPts val="1400"/>
              <a:buNone/>
              <a:defRPr b="0" i="0" sz="1800" u="none" cap="none" strike="noStrike">
                <a:solidFill>
                  <a:schemeClr val="dk2"/>
                </a:solidFill>
              </a:defRPr>
            </a:lvl3pPr>
            <a:lvl4pPr indent="0" lvl="3" marL="0" marR="0" rtl="0" algn="l">
              <a:spcBef>
                <a:spcPts val="0"/>
              </a:spcBef>
              <a:buSzPts val="1400"/>
              <a:buNone/>
              <a:defRPr b="0" i="0" sz="1800" u="none" cap="none" strike="noStrike">
                <a:solidFill>
                  <a:schemeClr val="dk2"/>
                </a:solidFill>
              </a:defRPr>
            </a:lvl4pPr>
            <a:lvl5pPr indent="0" lvl="4" marL="0" marR="0" rtl="0" algn="l">
              <a:spcBef>
                <a:spcPts val="0"/>
              </a:spcBef>
              <a:buSzPts val="1400"/>
              <a:buNone/>
              <a:defRPr b="0" i="0" sz="1800" u="none" cap="none" strike="noStrike">
                <a:solidFill>
                  <a:schemeClr val="dk2"/>
                </a:solidFill>
              </a:defRPr>
            </a:lvl5pPr>
            <a:lvl6pPr indent="0" lvl="5" marL="0" marR="0" rtl="0" algn="l">
              <a:spcBef>
                <a:spcPts val="0"/>
              </a:spcBef>
              <a:buSzPts val="1400"/>
              <a:buNone/>
              <a:defRPr b="0" i="0" sz="1800" u="none" cap="none" strike="noStrike">
                <a:solidFill>
                  <a:schemeClr val="dk2"/>
                </a:solidFill>
              </a:defRPr>
            </a:lvl6pPr>
            <a:lvl7pPr indent="0" lvl="6" marL="0" marR="0" rtl="0" algn="l">
              <a:spcBef>
                <a:spcPts val="0"/>
              </a:spcBef>
              <a:buSzPts val="1400"/>
              <a:buNone/>
              <a:defRPr b="0" i="0" sz="1800" u="none" cap="none" strike="noStrike">
                <a:solidFill>
                  <a:schemeClr val="dk2"/>
                </a:solidFill>
              </a:defRPr>
            </a:lvl7pPr>
            <a:lvl8pPr indent="0" lvl="7" marL="0" marR="0" rtl="0" algn="l">
              <a:spcBef>
                <a:spcPts val="0"/>
              </a:spcBef>
              <a:buSzPts val="1400"/>
              <a:buNone/>
              <a:defRPr b="0" i="0" sz="1800" u="none" cap="none" strike="noStrike">
                <a:solidFill>
                  <a:schemeClr val="dk2"/>
                </a:solidFill>
              </a:defRPr>
            </a:lvl8pPr>
            <a:lvl9pPr indent="0" lvl="8" marL="0" marR="0" rtl="0" algn="l">
              <a:spcBef>
                <a:spcPts val="0"/>
              </a:spcBef>
              <a:buSzPts val="1400"/>
              <a:buNone/>
              <a:defRPr b="0" i="0" sz="1800" u="none" cap="none" strike="noStrike">
                <a:solidFill>
                  <a:schemeClr val="dk2"/>
                </a:solidFill>
              </a:defRPr>
            </a:lvl9pPr>
          </a:lstStyle>
          <a:p/>
        </p:txBody>
      </p:sp>
      <p:sp>
        <p:nvSpPr>
          <p:cNvPr id="95" name="Shape 95"/>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96" name="Shape 96"/>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de" sz="1200">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8" name="Shape 98"/>
        <p:cNvGrpSpPr/>
        <p:nvPr/>
      </p:nvGrpSpPr>
      <p:grpSpPr>
        <a:xfrm>
          <a:off x="0" y="0"/>
          <a:ext cx="0" cy="0"/>
          <a:chOff x="0" y="0"/>
          <a:chExt cx="0" cy="0"/>
        </a:xfrm>
      </p:grpSpPr>
      <p:sp>
        <p:nvSpPr>
          <p:cNvPr id="99" name="Shape 99"/>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de" sz="1200">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02" name="Shape 102"/>
        <p:cNvGrpSpPr/>
        <p:nvPr/>
      </p:nvGrpSpPr>
      <p:grpSpPr>
        <a:xfrm>
          <a:off x="0" y="0"/>
          <a:ext cx="0" cy="0"/>
          <a:chOff x="0" y="0"/>
          <a:chExt cx="0" cy="0"/>
        </a:xfrm>
      </p:grpSpPr>
      <p:sp>
        <p:nvSpPr>
          <p:cNvPr id="103" name="Shape 103"/>
          <p:cNvSpPr txBox="1"/>
          <p:nvPr>
            <p:ph type="title"/>
          </p:nvPr>
        </p:nvSpPr>
        <p:spPr>
          <a:xfrm>
            <a:off x="326258" y="285750"/>
            <a:ext cx="2667000" cy="1375200"/>
          </a:xfrm>
          <a:prstGeom prst="rect">
            <a:avLst/>
          </a:prstGeom>
          <a:noFill/>
          <a:ln>
            <a:noFill/>
          </a:ln>
        </p:spPr>
        <p:txBody>
          <a:bodyPr anchorCtr="0" anchor="ctr" bIns="91425" lIns="91425" rIns="91425" wrap="square" tIns="91425"/>
          <a:lstStyle>
            <a:lvl1pPr indent="0" lvl="0" marL="0" marR="0" rtl="0" algn="l">
              <a:spcBef>
                <a:spcPts val="0"/>
              </a:spcBef>
              <a:buClr>
                <a:schemeClr val="dk2"/>
              </a:buClr>
              <a:buSzPts val="1400"/>
              <a:buFont typeface="Cambria"/>
              <a:buNone/>
              <a:defRPr b="1" i="0" sz="3200" u="none" cap="none" strike="noStrike">
                <a:solidFill>
                  <a:schemeClr val="dk2"/>
                </a:solidFill>
                <a:latin typeface="Cambria"/>
                <a:ea typeface="Cambria"/>
                <a:cs typeface="Cambria"/>
                <a:sym typeface="Cambria"/>
              </a:defRPr>
            </a:lvl1pPr>
            <a:lvl2pPr indent="0" lvl="1" marL="0" marR="0" rtl="0" algn="l">
              <a:spcBef>
                <a:spcPts val="0"/>
              </a:spcBef>
              <a:buSzPts val="1400"/>
              <a:buNone/>
              <a:defRPr b="0" i="0" sz="1800" u="none" cap="none" strike="noStrike">
                <a:solidFill>
                  <a:schemeClr val="dk2"/>
                </a:solidFill>
              </a:defRPr>
            </a:lvl2pPr>
            <a:lvl3pPr indent="0" lvl="2" marL="0" marR="0" rtl="0" algn="l">
              <a:spcBef>
                <a:spcPts val="0"/>
              </a:spcBef>
              <a:buSzPts val="1400"/>
              <a:buNone/>
              <a:defRPr b="0" i="0" sz="1800" u="none" cap="none" strike="noStrike">
                <a:solidFill>
                  <a:schemeClr val="dk2"/>
                </a:solidFill>
              </a:defRPr>
            </a:lvl3pPr>
            <a:lvl4pPr indent="0" lvl="3" marL="0" marR="0" rtl="0" algn="l">
              <a:spcBef>
                <a:spcPts val="0"/>
              </a:spcBef>
              <a:buSzPts val="1400"/>
              <a:buNone/>
              <a:defRPr b="0" i="0" sz="1800" u="none" cap="none" strike="noStrike">
                <a:solidFill>
                  <a:schemeClr val="dk2"/>
                </a:solidFill>
              </a:defRPr>
            </a:lvl4pPr>
            <a:lvl5pPr indent="0" lvl="4" marL="0" marR="0" rtl="0" algn="l">
              <a:spcBef>
                <a:spcPts val="0"/>
              </a:spcBef>
              <a:buSzPts val="1400"/>
              <a:buNone/>
              <a:defRPr b="0" i="0" sz="1800" u="none" cap="none" strike="noStrike">
                <a:solidFill>
                  <a:schemeClr val="dk2"/>
                </a:solidFill>
              </a:defRPr>
            </a:lvl5pPr>
            <a:lvl6pPr indent="0" lvl="5" marL="0" marR="0" rtl="0" algn="l">
              <a:spcBef>
                <a:spcPts val="0"/>
              </a:spcBef>
              <a:buSzPts val="1400"/>
              <a:buNone/>
              <a:defRPr b="0" i="0" sz="1800" u="none" cap="none" strike="noStrike">
                <a:solidFill>
                  <a:schemeClr val="dk2"/>
                </a:solidFill>
              </a:defRPr>
            </a:lvl6pPr>
            <a:lvl7pPr indent="0" lvl="6" marL="0" marR="0" rtl="0" algn="l">
              <a:spcBef>
                <a:spcPts val="0"/>
              </a:spcBef>
              <a:buSzPts val="1400"/>
              <a:buNone/>
              <a:defRPr b="0" i="0" sz="1800" u="none" cap="none" strike="noStrike">
                <a:solidFill>
                  <a:schemeClr val="dk2"/>
                </a:solidFill>
              </a:defRPr>
            </a:lvl7pPr>
            <a:lvl8pPr indent="0" lvl="7" marL="0" marR="0" rtl="0" algn="l">
              <a:spcBef>
                <a:spcPts val="0"/>
              </a:spcBef>
              <a:buSzPts val="1400"/>
              <a:buNone/>
              <a:defRPr b="0" i="0" sz="1800" u="none" cap="none" strike="noStrike">
                <a:solidFill>
                  <a:schemeClr val="dk2"/>
                </a:solidFill>
              </a:defRPr>
            </a:lvl8pPr>
            <a:lvl9pPr indent="0" lvl="8" marL="0" marR="0" rtl="0" algn="l">
              <a:spcBef>
                <a:spcPts val="0"/>
              </a:spcBef>
              <a:buSzPts val="1400"/>
              <a:buNone/>
              <a:defRPr b="0" i="0" sz="1800" u="none" cap="none" strike="noStrike">
                <a:solidFill>
                  <a:schemeClr val="dk2"/>
                </a:solidFill>
              </a:defRPr>
            </a:lvl9pPr>
          </a:lstStyle>
          <a:p/>
        </p:txBody>
      </p:sp>
      <p:sp>
        <p:nvSpPr>
          <p:cNvPr id="104" name="Shape 104"/>
          <p:cNvSpPr txBox="1"/>
          <p:nvPr>
            <p:ph idx="1" type="body"/>
          </p:nvPr>
        </p:nvSpPr>
        <p:spPr>
          <a:xfrm>
            <a:off x="3352800" y="285749"/>
            <a:ext cx="5410200" cy="4308900"/>
          </a:xfrm>
          <a:prstGeom prst="rect">
            <a:avLst/>
          </a:prstGeom>
          <a:noFill/>
          <a:ln>
            <a:noFill/>
          </a:ln>
        </p:spPr>
        <p:txBody>
          <a:bodyPr anchorCtr="0" anchor="t" bIns="91425" lIns="91425" rIns="91425" wrap="square" tIns="91425"/>
          <a:lstStyle>
            <a:lvl1pPr indent="-160020" lvl="0" marL="342900" marR="0" rtl="0" algn="l">
              <a:spcBef>
                <a:spcPts val="640"/>
              </a:spcBef>
              <a:buClr>
                <a:schemeClr val="dk2"/>
              </a:buClr>
              <a:buSzPts val="2880"/>
              <a:buFont typeface="Cambria"/>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2"/>
              </a:buClr>
              <a:buSzPts val="2800"/>
              <a:buFont typeface="Cambria"/>
              <a:buChar char="–"/>
              <a:defRPr b="0" i="0" sz="2800" u="none" cap="none" strike="noStrike">
                <a:solidFill>
                  <a:schemeClr val="dk1"/>
                </a:solidFill>
                <a:latin typeface="Calibri"/>
                <a:ea typeface="Calibri"/>
                <a:cs typeface="Calibri"/>
                <a:sym typeface="Calibri"/>
              </a:defRPr>
            </a:lvl2pPr>
            <a:lvl3pPr indent="-137160" lvl="2" marL="1143000" marR="0" rtl="0" algn="l">
              <a:spcBef>
                <a:spcPts val="480"/>
              </a:spcBef>
              <a:buClr>
                <a:schemeClr val="dk2"/>
              </a:buClr>
              <a:buSzPts val="1440"/>
              <a:buFont typeface="Noto Sans Symbols"/>
              <a:buChar char="✕"/>
              <a:defRPr b="0" i="0" sz="2400" u="none" cap="none" strike="noStrike">
                <a:solidFill>
                  <a:schemeClr val="dk1"/>
                </a:solidFill>
                <a:latin typeface="Calibri"/>
                <a:ea typeface="Calibri"/>
                <a:cs typeface="Calibri"/>
                <a:sym typeface="Calibri"/>
              </a:defRPr>
            </a:lvl3pPr>
            <a:lvl4pPr indent="-114300" lvl="3" marL="1600200" marR="0" rtl="0" algn="l">
              <a:spcBef>
                <a:spcPts val="400"/>
              </a:spcBef>
              <a:buClr>
                <a:schemeClr val="dk2"/>
              </a:buClr>
              <a:buSzPts val="1800"/>
              <a:buFont typeface="Calibri"/>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2"/>
              </a:buClr>
              <a:buSzPts val="2000"/>
              <a:buFont typeface="Cambria"/>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5" name="Shape 105"/>
          <p:cNvSpPr txBox="1"/>
          <p:nvPr>
            <p:ph idx="2" type="body"/>
          </p:nvPr>
        </p:nvSpPr>
        <p:spPr>
          <a:xfrm>
            <a:off x="326258" y="1660915"/>
            <a:ext cx="2667000" cy="2934300"/>
          </a:xfrm>
          <a:prstGeom prst="rect">
            <a:avLst/>
          </a:prstGeom>
          <a:noFill/>
          <a:ln>
            <a:noFill/>
          </a:ln>
        </p:spPr>
        <p:txBody>
          <a:bodyPr anchorCtr="0" anchor="t" bIns="91425" lIns="91425" rIns="91425" wrap="square" tIns="91425"/>
          <a:lstStyle>
            <a:lvl1pPr indent="0" lvl="0" marL="0" marR="0" rtl="0" algn="l">
              <a:spcBef>
                <a:spcPts val="280"/>
              </a:spcBef>
              <a:buClr>
                <a:schemeClr val="dk2"/>
              </a:buClr>
              <a:buSzPts val="2880"/>
              <a:buFont typeface="Cambria"/>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2"/>
              </a:buClr>
              <a:buSzPts val="2800"/>
              <a:buFont typeface="Cambria"/>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2"/>
              </a:buClr>
              <a:buSzPts val="1440"/>
              <a:buFont typeface="Noto Sans Symbols"/>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2"/>
              </a:buClr>
              <a:buSzPts val="1800"/>
              <a:buFont typeface="Calibri"/>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2"/>
              </a:buClr>
              <a:buSzPts val="2000"/>
              <a:buFont typeface="Cambria"/>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06" name="Shape 106"/>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07" name="Shape 107"/>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08" name="Shape 108"/>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de"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de"/>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09" name="Shape 109"/>
        <p:cNvGrpSpPr/>
        <p:nvPr/>
      </p:nvGrpSpPr>
      <p:grpSpPr>
        <a:xfrm>
          <a:off x="0" y="0"/>
          <a:ext cx="0" cy="0"/>
          <a:chOff x="0" y="0"/>
          <a:chExt cx="0" cy="0"/>
        </a:xfrm>
      </p:grpSpPr>
      <p:grpSp>
        <p:nvGrpSpPr>
          <p:cNvPr id="110" name="Shape 110"/>
          <p:cNvGrpSpPr/>
          <p:nvPr/>
        </p:nvGrpSpPr>
        <p:grpSpPr>
          <a:xfrm>
            <a:off x="1500436" y="340260"/>
            <a:ext cx="7500300" cy="3726225"/>
            <a:chOff x="348558" y="453679"/>
            <a:chExt cx="7500300" cy="4968300"/>
          </a:xfrm>
        </p:grpSpPr>
        <p:sp>
          <p:nvSpPr>
            <p:cNvPr id="111" name="Shape 111"/>
            <p:cNvSpPr/>
            <p:nvPr/>
          </p:nvSpPr>
          <p:spPr>
            <a:xfrm rot="-120012">
              <a:off x="428522" y="580346"/>
              <a:ext cx="7340372" cy="4714967"/>
            </a:xfrm>
            <a:prstGeom prst="rect">
              <a:avLst/>
            </a:prstGeom>
            <a:solidFill>
              <a:schemeClr val="lt1"/>
            </a:solidFill>
            <a:ln>
              <a:noFill/>
            </a:ln>
            <a:effectLst>
              <a:outerShdw blurRad="54991" rotWithShape="0" algn="tl" dir="5400000" dist="17780">
                <a:srgbClr val="000000">
                  <a:alpha val="65880"/>
                </a:srgbClr>
              </a:outerShdw>
            </a:effectLst>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12" name="Shape 112"/>
            <p:cNvSpPr/>
            <p:nvPr/>
          </p:nvSpPr>
          <p:spPr>
            <a:xfrm rot="-59997">
              <a:off x="437430" y="571483"/>
              <a:ext cx="7340318" cy="4714917"/>
            </a:xfrm>
            <a:prstGeom prst="rect">
              <a:avLst/>
            </a:prstGeom>
            <a:solidFill>
              <a:schemeClr val="lt1"/>
            </a:solidFill>
            <a:ln>
              <a:noFill/>
            </a:ln>
            <a:effectLst>
              <a:outerShdw blurRad="54991" rotWithShape="0" algn="tl" dir="5400000" dist="17780">
                <a:srgbClr val="000000">
                  <a:alpha val="65880"/>
                </a:srgbClr>
              </a:outerShdw>
            </a:effectLst>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13" name="Shape 113"/>
            <p:cNvSpPr/>
            <p:nvPr/>
          </p:nvSpPr>
          <p:spPr>
            <a:xfrm>
              <a:off x="437481" y="553734"/>
              <a:ext cx="7340400" cy="4714800"/>
            </a:xfrm>
            <a:prstGeom prst="rect">
              <a:avLst/>
            </a:prstGeom>
            <a:solidFill>
              <a:schemeClr val="lt1"/>
            </a:solidFill>
            <a:ln>
              <a:noFill/>
            </a:ln>
            <a:effectLst>
              <a:outerShdw blurRad="54991" rotWithShape="0" algn="tl" dir="5400000" dist="17780">
                <a:srgbClr val="000000">
                  <a:alpha val="65880"/>
                </a:srgbClr>
              </a:outerShdw>
            </a:effectLst>
          </p:spPr>
          <p:txBody>
            <a:bodyPr anchorCtr="0" anchor="ctr" bIns="45700" lIns="91425" rIns="91425" wrap="square"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grpSp>
      <p:sp>
        <p:nvSpPr>
          <p:cNvPr id="114" name="Shape 114"/>
          <p:cNvSpPr/>
          <p:nvPr>
            <p:ph idx="2" type="pic"/>
          </p:nvPr>
        </p:nvSpPr>
        <p:spPr>
          <a:xfrm>
            <a:off x="1651912" y="459582"/>
            <a:ext cx="7215300" cy="3451800"/>
          </a:xfrm>
          <a:prstGeom prst="rect">
            <a:avLst/>
          </a:prstGeom>
          <a:solidFill>
            <a:srgbClr val="FFEDED"/>
          </a:solidFill>
          <a:ln>
            <a:noFill/>
          </a:ln>
        </p:spPr>
        <p:txBody>
          <a:bodyPr anchorCtr="0" anchor="t" bIns="91425" lIns="91425" rIns="91425" wrap="square" tIns="91425"/>
          <a:lstStyle>
            <a:lvl1pPr indent="0" lvl="0" marL="0" marR="0" rtl="0" algn="l">
              <a:spcBef>
                <a:spcPts val="640"/>
              </a:spcBef>
              <a:buClr>
                <a:schemeClr val="dk2"/>
              </a:buClr>
              <a:buSzPts val="1400"/>
              <a:buFont typeface="Cambria"/>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2"/>
              </a:buClr>
              <a:buSzPts val="1400"/>
              <a:buFont typeface="Cambria"/>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2"/>
              </a:buClr>
              <a:buSzPts val="1400"/>
              <a:buFont typeface="Noto Sans Symbols"/>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2"/>
              </a:buClr>
              <a:buSzPts val="1400"/>
              <a:buFont typeface="Calibri"/>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2"/>
              </a:buClr>
              <a:buSzPts val="1400"/>
              <a:buFont typeface="Cambria"/>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15" name="Shape 115"/>
          <p:cNvSpPr txBox="1"/>
          <p:nvPr>
            <p:ph type="title"/>
          </p:nvPr>
        </p:nvSpPr>
        <p:spPr>
          <a:xfrm>
            <a:off x="0" y="446471"/>
            <a:ext cx="1357200" cy="4268400"/>
          </a:xfrm>
          <a:prstGeom prst="rect">
            <a:avLst/>
          </a:prstGeom>
          <a:blipFill rotWithShape="1">
            <a:blip r:embed="rId2">
              <a:alphaModFix/>
            </a:blip>
            <a:stretch>
              <a:fillRect b="0" l="0" r="0" t="0"/>
            </a:stretch>
          </a:blipFill>
          <a:ln>
            <a:noFill/>
          </a:ln>
        </p:spPr>
        <p:txBody>
          <a:bodyPr anchorCtr="0" anchor="ctr" bIns="91425" lIns="91425" rIns="91425" wrap="square" tIns="91425"/>
          <a:lstStyle>
            <a:lvl1pPr lvl="0">
              <a:spcBef>
                <a:spcPts val="0"/>
              </a:spcBef>
              <a:buNone/>
              <a:defRPr/>
            </a:lvl1pPr>
          </a:lstStyle>
          <a:p/>
        </p:txBody>
      </p:sp>
      <p:sp>
        <p:nvSpPr>
          <p:cNvPr id="116" name="Shape 116"/>
          <p:cNvSpPr txBox="1"/>
          <p:nvPr/>
        </p:nvSpPr>
        <p:spPr>
          <a:xfrm rot="5400000">
            <a:off x="-1455510" y="1902056"/>
            <a:ext cx="4268400" cy="1357200"/>
          </a:xfrm>
          <a:prstGeom prst="rect">
            <a:avLst/>
          </a:prstGeom>
          <a:noFill/>
          <a:ln>
            <a:noFill/>
          </a:ln>
        </p:spPr>
        <p:txBody>
          <a:bodyPr anchorCtr="0" anchor="ctr" bIns="45700" lIns="91425" rIns="91425" wrap="square" tIns="45700">
            <a:noAutofit/>
          </a:bodyPr>
          <a:lstStyle/>
          <a:p>
            <a:pPr indent="0" lvl="0" marL="0" marR="0" rtl="0" algn="l">
              <a:spcBef>
                <a:spcPts val="0"/>
              </a:spcBef>
              <a:buClr>
                <a:srgbClr val="FFFFFF"/>
              </a:buClr>
              <a:buFont typeface="Cambria"/>
              <a:buNone/>
            </a:pPr>
            <a:r>
              <a:rPr b="1" i="0" lang="de" sz="3200" u="none" cap="none" strike="noStrike">
                <a:solidFill>
                  <a:srgbClr val="FFFFFF"/>
                </a:solidFill>
                <a:latin typeface="Cambria"/>
                <a:ea typeface="Cambria"/>
                <a:cs typeface="Cambria"/>
                <a:sym typeface="Cambria"/>
              </a:rPr>
              <a:t>CLICK TO EDIT MASTER TITLE STYLE</a:t>
            </a:r>
          </a:p>
        </p:txBody>
      </p:sp>
      <p:sp>
        <p:nvSpPr>
          <p:cNvPr id="117" name="Shape 117"/>
          <p:cNvSpPr txBox="1"/>
          <p:nvPr>
            <p:ph idx="1" type="body"/>
          </p:nvPr>
        </p:nvSpPr>
        <p:spPr>
          <a:xfrm>
            <a:off x="1714480" y="4111243"/>
            <a:ext cx="7215300" cy="603600"/>
          </a:xfrm>
          <a:prstGeom prst="rect">
            <a:avLst/>
          </a:prstGeom>
          <a:noFill/>
          <a:ln>
            <a:noFill/>
          </a:ln>
        </p:spPr>
        <p:txBody>
          <a:bodyPr anchorCtr="0" anchor="ctr" bIns="91425" lIns="91425" rIns="91425" wrap="square" tIns="91425"/>
          <a:lstStyle>
            <a:lvl1pPr indent="0" lvl="0" marL="0" marR="0" rtl="0" algn="ctr">
              <a:spcBef>
                <a:spcPts val="280"/>
              </a:spcBef>
              <a:buClr>
                <a:schemeClr val="dk2"/>
              </a:buClr>
              <a:buSzPts val="2880"/>
              <a:buFont typeface="Cambria"/>
              <a:buNone/>
              <a:defRPr b="0" i="0" sz="1400" u="none" cap="none" strike="noStrike">
                <a:solidFill>
                  <a:schemeClr val="dk1"/>
                </a:solidFill>
                <a:latin typeface="Calibri"/>
                <a:ea typeface="Calibri"/>
                <a:cs typeface="Calibri"/>
                <a:sym typeface="Calibri"/>
              </a:defRPr>
            </a:lvl1pPr>
            <a:lvl2pPr indent="0" lvl="1" marL="457200" marR="0" rtl="0" algn="ctr">
              <a:spcBef>
                <a:spcPts val="240"/>
              </a:spcBef>
              <a:buClr>
                <a:schemeClr val="dk2"/>
              </a:buClr>
              <a:buSzPts val="2800"/>
              <a:buFont typeface="Cambria"/>
              <a:buNone/>
              <a:defRPr b="0" i="0" sz="1200" u="none" cap="none" strike="noStrike">
                <a:solidFill>
                  <a:schemeClr val="dk1"/>
                </a:solidFill>
                <a:latin typeface="Calibri"/>
                <a:ea typeface="Calibri"/>
                <a:cs typeface="Calibri"/>
                <a:sym typeface="Calibri"/>
              </a:defRPr>
            </a:lvl2pPr>
            <a:lvl3pPr indent="0" lvl="2" marL="914400" marR="0" rtl="0" algn="ctr">
              <a:spcBef>
                <a:spcPts val="200"/>
              </a:spcBef>
              <a:buClr>
                <a:schemeClr val="dk2"/>
              </a:buClr>
              <a:buSzPts val="1440"/>
              <a:buFont typeface="Noto Sans Symbols"/>
              <a:buNone/>
              <a:defRPr b="0" i="0" sz="1000" u="none" cap="none" strike="noStrike">
                <a:solidFill>
                  <a:schemeClr val="dk1"/>
                </a:solidFill>
                <a:latin typeface="Calibri"/>
                <a:ea typeface="Calibri"/>
                <a:cs typeface="Calibri"/>
                <a:sym typeface="Calibri"/>
              </a:defRPr>
            </a:lvl3pPr>
            <a:lvl4pPr indent="0" lvl="3" marL="1371600" marR="0" rtl="0" algn="ctr">
              <a:spcBef>
                <a:spcPts val="180"/>
              </a:spcBef>
              <a:buClr>
                <a:schemeClr val="dk2"/>
              </a:buClr>
              <a:buSzPts val="1800"/>
              <a:buFont typeface="Calibri"/>
              <a:buNone/>
              <a:defRPr b="0" i="0" sz="900" u="none" cap="none" strike="noStrike">
                <a:solidFill>
                  <a:schemeClr val="dk1"/>
                </a:solidFill>
                <a:latin typeface="Calibri"/>
                <a:ea typeface="Calibri"/>
                <a:cs typeface="Calibri"/>
                <a:sym typeface="Calibri"/>
              </a:defRPr>
            </a:lvl4pPr>
            <a:lvl5pPr indent="0" lvl="4" marL="1828800" marR="0" rtl="0" algn="ctr">
              <a:spcBef>
                <a:spcPts val="180"/>
              </a:spcBef>
              <a:buClr>
                <a:schemeClr val="dk2"/>
              </a:buClr>
              <a:buSzPts val="2000"/>
              <a:buFont typeface="Cambria"/>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18" name="Shape 118"/>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19" name="Shape 119"/>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20" name="Shape 120"/>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de" sz="1200">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21" name="Shape 121"/>
        <p:cNvGrpSpPr/>
        <p:nvPr/>
      </p:nvGrpSpPr>
      <p:grpSpPr>
        <a:xfrm>
          <a:off x="0" y="0"/>
          <a:ext cx="0" cy="0"/>
          <a:chOff x="0" y="0"/>
          <a:chExt cx="0" cy="0"/>
        </a:xfrm>
      </p:grpSpPr>
      <p:sp>
        <p:nvSpPr>
          <p:cNvPr id="122" name="Shape 122"/>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indent="0" lvl="0" marL="0" marR="0" rtl="0" algn="ctr">
              <a:spcBef>
                <a:spcPts val="0"/>
              </a:spcBef>
              <a:buClr>
                <a:srgbClr val="FFFFFF"/>
              </a:buClr>
              <a:buSzPts val="1400"/>
              <a:buFont typeface="Cambria"/>
              <a:buNone/>
              <a:defRPr b="1" i="0" sz="4000" u="none" cap="none" strike="noStrike">
                <a:solidFill>
                  <a:srgbClr val="FFFFFF"/>
                </a:solidFill>
                <a:latin typeface="Cambria"/>
                <a:ea typeface="Cambria"/>
                <a:cs typeface="Cambria"/>
                <a:sym typeface="Cambria"/>
              </a:defRPr>
            </a:lvl1pPr>
            <a:lvl2pPr indent="0" lvl="1" marL="0" marR="0" rtl="0" algn="l">
              <a:spcBef>
                <a:spcPts val="0"/>
              </a:spcBef>
              <a:buSzPts val="1400"/>
              <a:buNone/>
              <a:defRPr b="0" i="0" sz="1800" u="none" cap="none" strike="noStrike">
                <a:solidFill>
                  <a:schemeClr val="dk2"/>
                </a:solidFill>
              </a:defRPr>
            </a:lvl2pPr>
            <a:lvl3pPr indent="0" lvl="2" marL="0" marR="0" rtl="0" algn="l">
              <a:spcBef>
                <a:spcPts val="0"/>
              </a:spcBef>
              <a:buSzPts val="1400"/>
              <a:buNone/>
              <a:defRPr b="0" i="0" sz="1800" u="none" cap="none" strike="noStrike">
                <a:solidFill>
                  <a:schemeClr val="dk2"/>
                </a:solidFill>
              </a:defRPr>
            </a:lvl3pPr>
            <a:lvl4pPr indent="0" lvl="3" marL="0" marR="0" rtl="0" algn="l">
              <a:spcBef>
                <a:spcPts val="0"/>
              </a:spcBef>
              <a:buSzPts val="1400"/>
              <a:buNone/>
              <a:defRPr b="0" i="0" sz="1800" u="none" cap="none" strike="noStrike">
                <a:solidFill>
                  <a:schemeClr val="dk2"/>
                </a:solidFill>
              </a:defRPr>
            </a:lvl4pPr>
            <a:lvl5pPr indent="0" lvl="4" marL="0" marR="0" rtl="0" algn="l">
              <a:spcBef>
                <a:spcPts val="0"/>
              </a:spcBef>
              <a:buSzPts val="1400"/>
              <a:buNone/>
              <a:defRPr b="0" i="0" sz="1800" u="none" cap="none" strike="noStrike">
                <a:solidFill>
                  <a:schemeClr val="dk2"/>
                </a:solidFill>
              </a:defRPr>
            </a:lvl5pPr>
            <a:lvl6pPr indent="0" lvl="5" marL="0" marR="0" rtl="0" algn="l">
              <a:spcBef>
                <a:spcPts val="0"/>
              </a:spcBef>
              <a:buSzPts val="1400"/>
              <a:buNone/>
              <a:defRPr b="0" i="0" sz="1800" u="none" cap="none" strike="noStrike">
                <a:solidFill>
                  <a:schemeClr val="dk2"/>
                </a:solidFill>
              </a:defRPr>
            </a:lvl6pPr>
            <a:lvl7pPr indent="0" lvl="6" marL="0" marR="0" rtl="0" algn="l">
              <a:spcBef>
                <a:spcPts val="0"/>
              </a:spcBef>
              <a:buSzPts val="1400"/>
              <a:buNone/>
              <a:defRPr b="0" i="0" sz="1800" u="none" cap="none" strike="noStrike">
                <a:solidFill>
                  <a:schemeClr val="dk2"/>
                </a:solidFill>
              </a:defRPr>
            </a:lvl7pPr>
            <a:lvl8pPr indent="0" lvl="7" marL="0" marR="0" rtl="0" algn="l">
              <a:spcBef>
                <a:spcPts val="0"/>
              </a:spcBef>
              <a:buSzPts val="1400"/>
              <a:buNone/>
              <a:defRPr b="0" i="0" sz="1800" u="none" cap="none" strike="noStrike">
                <a:solidFill>
                  <a:schemeClr val="dk2"/>
                </a:solidFill>
              </a:defRPr>
            </a:lvl8pPr>
            <a:lvl9pPr indent="0" lvl="8" marL="0" marR="0" rtl="0" algn="l">
              <a:spcBef>
                <a:spcPts val="0"/>
              </a:spcBef>
              <a:buSzPts val="1400"/>
              <a:buNone/>
              <a:defRPr b="0" i="0" sz="1800" u="none" cap="none" strike="noStrike">
                <a:solidFill>
                  <a:schemeClr val="dk2"/>
                </a:solidFill>
              </a:defRPr>
            </a:lvl9pPr>
          </a:lstStyle>
          <a:p/>
        </p:txBody>
      </p:sp>
      <p:sp>
        <p:nvSpPr>
          <p:cNvPr id="123" name="Shape 123"/>
          <p:cNvSpPr txBox="1"/>
          <p:nvPr>
            <p:ph idx="1" type="body"/>
          </p:nvPr>
        </p:nvSpPr>
        <p:spPr>
          <a:xfrm rot="5400000">
            <a:off x="2800350" y="-1143000"/>
            <a:ext cx="3543300" cy="8229600"/>
          </a:xfrm>
          <a:prstGeom prst="rect">
            <a:avLst/>
          </a:prstGeom>
          <a:noFill/>
          <a:ln>
            <a:noFill/>
          </a:ln>
        </p:spPr>
        <p:txBody>
          <a:bodyPr anchorCtr="0" anchor="t" bIns="91425" lIns="91425" rIns="91425" wrap="square" tIns="91425"/>
          <a:lstStyle>
            <a:lvl1pPr indent="-160020" lvl="0" marL="342900" marR="0" rtl="0" algn="l">
              <a:spcBef>
                <a:spcPts val="640"/>
              </a:spcBef>
              <a:buClr>
                <a:schemeClr val="dk2"/>
              </a:buClr>
              <a:buSzPts val="2880"/>
              <a:buFont typeface="Cambria"/>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2"/>
              </a:buClr>
              <a:buSzPts val="2800"/>
              <a:buFont typeface="Cambria"/>
              <a:buChar char="–"/>
              <a:defRPr b="0" i="0" sz="2800" u="none" cap="none" strike="noStrike">
                <a:solidFill>
                  <a:schemeClr val="dk1"/>
                </a:solidFill>
                <a:latin typeface="Calibri"/>
                <a:ea typeface="Calibri"/>
                <a:cs typeface="Calibri"/>
                <a:sym typeface="Calibri"/>
              </a:defRPr>
            </a:lvl2pPr>
            <a:lvl3pPr indent="-137160" lvl="2" marL="1143000" marR="0" rtl="0" algn="l">
              <a:spcBef>
                <a:spcPts val="480"/>
              </a:spcBef>
              <a:buClr>
                <a:schemeClr val="dk2"/>
              </a:buClr>
              <a:buSzPts val="1440"/>
              <a:buFont typeface="Noto Sans Symbols"/>
              <a:buChar char="✕"/>
              <a:defRPr b="0" i="0" sz="2400" u="none" cap="none" strike="noStrike">
                <a:solidFill>
                  <a:schemeClr val="dk1"/>
                </a:solidFill>
                <a:latin typeface="Calibri"/>
                <a:ea typeface="Calibri"/>
                <a:cs typeface="Calibri"/>
                <a:sym typeface="Calibri"/>
              </a:defRPr>
            </a:lvl3pPr>
            <a:lvl4pPr indent="-114300" lvl="3" marL="1600200" marR="0" rtl="0" algn="l">
              <a:spcBef>
                <a:spcPts val="400"/>
              </a:spcBef>
              <a:buClr>
                <a:schemeClr val="dk2"/>
              </a:buClr>
              <a:buSzPts val="1800"/>
              <a:buFont typeface="Calibri"/>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2"/>
              </a:buClr>
              <a:buSzPts val="2000"/>
              <a:buFont typeface="Cambria"/>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4" name="Shape 124"/>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25" name="Shape 125"/>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26" name="Shape 126"/>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de" sz="1200">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27" name="Shape 127"/>
        <p:cNvGrpSpPr/>
        <p:nvPr/>
      </p:nvGrpSpPr>
      <p:grpSpPr>
        <a:xfrm>
          <a:off x="0" y="0"/>
          <a:ext cx="0" cy="0"/>
          <a:chOff x="0" y="0"/>
          <a:chExt cx="0" cy="0"/>
        </a:xfrm>
      </p:grpSpPr>
      <p:sp>
        <p:nvSpPr>
          <p:cNvPr id="128" name="Shape 128"/>
          <p:cNvSpPr txBox="1"/>
          <p:nvPr>
            <p:ph type="title"/>
          </p:nvPr>
        </p:nvSpPr>
        <p:spPr>
          <a:xfrm rot="5400000">
            <a:off x="5792400" y="1700280"/>
            <a:ext cx="4388700" cy="1400100"/>
          </a:xfrm>
          <a:prstGeom prst="rect">
            <a:avLst/>
          </a:prstGeom>
          <a:noFill/>
          <a:ln>
            <a:noFill/>
          </a:ln>
        </p:spPr>
        <p:txBody>
          <a:bodyPr anchorCtr="0" anchor="ctr" bIns="91425" lIns="91425" rIns="91425" wrap="square" tIns="91425"/>
          <a:lstStyle>
            <a:lvl1pPr indent="0" lvl="0" marL="0" marR="0" rtl="0" algn="ctr">
              <a:spcBef>
                <a:spcPts val="0"/>
              </a:spcBef>
              <a:buClr>
                <a:srgbClr val="FFFFFF"/>
              </a:buClr>
              <a:buSzPts val="1400"/>
              <a:buFont typeface="Cambria"/>
              <a:buNone/>
              <a:defRPr b="1" i="0" sz="4000" u="none" cap="none" strike="noStrike">
                <a:solidFill>
                  <a:srgbClr val="FFFFFF"/>
                </a:solidFill>
                <a:latin typeface="Cambria"/>
                <a:ea typeface="Cambria"/>
                <a:cs typeface="Cambria"/>
                <a:sym typeface="Cambria"/>
              </a:defRPr>
            </a:lvl1pPr>
            <a:lvl2pPr indent="0" lvl="1" marL="0" marR="0" rtl="0" algn="l">
              <a:spcBef>
                <a:spcPts val="0"/>
              </a:spcBef>
              <a:buSzPts val="1400"/>
              <a:buNone/>
              <a:defRPr b="0" i="0" sz="1800" u="none" cap="none" strike="noStrike">
                <a:solidFill>
                  <a:schemeClr val="dk2"/>
                </a:solidFill>
              </a:defRPr>
            </a:lvl2pPr>
            <a:lvl3pPr indent="0" lvl="2" marL="0" marR="0" rtl="0" algn="l">
              <a:spcBef>
                <a:spcPts val="0"/>
              </a:spcBef>
              <a:buSzPts val="1400"/>
              <a:buNone/>
              <a:defRPr b="0" i="0" sz="1800" u="none" cap="none" strike="noStrike">
                <a:solidFill>
                  <a:schemeClr val="dk2"/>
                </a:solidFill>
              </a:defRPr>
            </a:lvl3pPr>
            <a:lvl4pPr indent="0" lvl="3" marL="0" marR="0" rtl="0" algn="l">
              <a:spcBef>
                <a:spcPts val="0"/>
              </a:spcBef>
              <a:buSzPts val="1400"/>
              <a:buNone/>
              <a:defRPr b="0" i="0" sz="1800" u="none" cap="none" strike="noStrike">
                <a:solidFill>
                  <a:schemeClr val="dk2"/>
                </a:solidFill>
              </a:defRPr>
            </a:lvl4pPr>
            <a:lvl5pPr indent="0" lvl="4" marL="0" marR="0" rtl="0" algn="l">
              <a:spcBef>
                <a:spcPts val="0"/>
              </a:spcBef>
              <a:buSzPts val="1400"/>
              <a:buNone/>
              <a:defRPr b="0" i="0" sz="1800" u="none" cap="none" strike="noStrike">
                <a:solidFill>
                  <a:schemeClr val="dk2"/>
                </a:solidFill>
              </a:defRPr>
            </a:lvl5pPr>
            <a:lvl6pPr indent="0" lvl="5" marL="0" marR="0" rtl="0" algn="l">
              <a:spcBef>
                <a:spcPts val="0"/>
              </a:spcBef>
              <a:buSzPts val="1400"/>
              <a:buNone/>
              <a:defRPr b="0" i="0" sz="1800" u="none" cap="none" strike="noStrike">
                <a:solidFill>
                  <a:schemeClr val="dk2"/>
                </a:solidFill>
              </a:defRPr>
            </a:lvl6pPr>
            <a:lvl7pPr indent="0" lvl="6" marL="0" marR="0" rtl="0" algn="l">
              <a:spcBef>
                <a:spcPts val="0"/>
              </a:spcBef>
              <a:buSzPts val="1400"/>
              <a:buNone/>
              <a:defRPr b="0" i="0" sz="1800" u="none" cap="none" strike="noStrike">
                <a:solidFill>
                  <a:schemeClr val="dk2"/>
                </a:solidFill>
              </a:defRPr>
            </a:lvl7pPr>
            <a:lvl8pPr indent="0" lvl="7" marL="0" marR="0" rtl="0" algn="l">
              <a:spcBef>
                <a:spcPts val="0"/>
              </a:spcBef>
              <a:buSzPts val="1400"/>
              <a:buNone/>
              <a:defRPr b="0" i="0" sz="1800" u="none" cap="none" strike="noStrike">
                <a:solidFill>
                  <a:schemeClr val="dk2"/>
                </a:solidFill>
              </a:defRPr>
            </a:lvl8pPr>
            <a:lvl9pPr indent="0" lvl="8" marL="0" marR="0" rtl="0" algn="l">
              <a:spcBef>
                <a:spcPts val="0"/>
              </a:spcBef>
              <a:buSzPts val="1400"/>
              <a:buNone/>
              <a:defRPr b="0" i="0" sz="1800" u="none" cap="none" strike="noStrike">
                <a:solidFill>
                  <a:schemeClr val="dk2"/>
                </a:solidFill>
              </a:defRPr>
            </a:lvl9pPr>
          </a:lstStyle>
          <a:p/>
        </p:txBody>
      </p:sp>
      <p:sp>
        <p:nvSpPr>
          <p:cNvPr id="129" name="Shape 129"/>
          <p:cNvSpPr txBox="1"/>
          <p:nvPr>
            <p:ph idx="1" type="body"/>
          </p:nvPr>
        </p:nvSpPr>
        <p:spPr>
          <a:xfrm rot="5400000">
            <a:off x="1677544" y="-1014420"/>
            <a:ext cx="4388700" cy="6829500"/>
          </a:xfrm>
          <a:prstGeom prst="rect">
            <a:avLst/>
          </a:prstGeom>
          <a:noFill/>
          <a:ln>
            <a:noFill/>
          </a:ln>
        </p:spPr>
        <p:txBody>
          <a:bodyPr anchorCtr="0" anchor="t" bIns="91425" lIns="91425" rIns="91425" wrap="square" tIns="91425"/>
          <a:lstStyle>
            <a:lvl1pPr indent="-160020" lvl="0" marL="342900" marR="0" rtl="0" algn="l">
              <a:spcBef>
                <a:spcPts val="640"/>
              </a:spcBef>
              <a:buClr>
                <a:schemeClr val="dk2"/>
              </a:buClr>
              <a:buSzPts val="2880"/>
              <a:buFont typeface="Cambria"/>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2"/>
              </a:buClr>
              <a:buSzPts val="2800"/>
              <a:buFont typeface="Cambria"/>
              <a:buChar char="–"/>
              <a:defRPr b="0" i="0" sz="2800" u="none" cap="none" strike="noStrike">
                <a:solidFill>
                  <a:schemeClr val="dk1"/>
                </a:solidFill>
                <a:latin typeface="Calibri"/>
                <a:ea typeface="Calibri"/>
                <a:cs typeface="Calibri"/>
                <a:sym typeface="Calibri"/>
              </a:defRPr>
            </a:lvl2pPr>
            <a:lvl3pPr indent="-137160" lvl="2" marL="1143000" marR="0" rtl="0" algn="l">
              <a:spcBef>
                <a:spcPts val="480"/>
              </a:spcBef>
              <a:buClr>
                <a:schemeClr val="dk2"/>
              </a:buClr>
              <a:buSzPts val="1440"/>
              <a:buFont typeface="Noto Sans Symbols"/>
              <a:buChar char="✕"/>
              <a:defRPr b="0" i="0" sz="2400" u="none" cap="none" strike="noStrike">
                <a:solidFill>
                  <a:schemeClr val="dk1"/>
                </a:solidFill>
                <a:latin typeface="Calibri"/>
                <a:ea typeface="Calibri"/>
                <a:cs typeface="Calibri"/>
                <a:sym typeface="Calibri"/>
              </a:defRPr>
            </a:lvl3pPr>
            <a:lvl4pPr indent="-114300" lvl="3" marL="1600200" marR="0" rtl="0" algn="l">
              <a:spcBef>
                <a:spcPts val="400"/>
              </a:spcBef>
              <a:buClr>
                <a:schemeClr val="dk2"/>
              </a:buClr>
              <a:buSzPts val="1800"/>
              <a:buFont typeface="Calibri"/>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2"/>
              </a:buClr>
              <a:buSzPts val="2000"/>
              <a:buFont typeface="Cambria"/>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0" name="Shape 130"/>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31" name="Shape 131"/>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32" name="Shape 132"/>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de"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de"/>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de"/>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de"/>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de"/>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de"/>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de"/>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de"/>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de"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a:noFill/>
          <a:ln>
            <a:noFill/>
          </a:ln>
        </p:spPr>
        <p:txBody>
          <a:bodyPr anchorCtr="0" anchor="ctr" bIns="91425" lIns="91425" rIns="91425" wrap="square" tIns="91425"/>
          <a:lstStyle>
            <a:lvl1pPr indent="0" lvl="0" marL="0" marR="0" rtl="0" algn="ctr">
              <a:spcBef>
                <a:spcPts val="0"/>
              </a:spcBef>
              <a:buClr>
                <a:srgbClr val="434343"/>
              </a:buClr>
              <a:buSzPts val="1400"/>
              <a:buFont typeface="Calibri"/>
              <a:buNone/>
              <a:defRPr b="1" i="0" sz="4000" u="none" cap="none" strike="noStrike">
                <a:solidFill>
                  <a:srgbClr val="434343"/>
                </a:solidFill>
                <a:latin typeface="Calibri"/>
                <a:ea typeface="Calibri"/>
                <a:cs typeface="Calibri"/>
                <a:sym typeface="Calibri"/>
              </a:defRPr>
            </a:lvl1pPr>
            <a:lvl2pPr indent="0" lvl="1" marL="0" marR="0" rtl="0" algn="l">
              <a:spcBef>
                <a:spcPts val="0"/>
              </a:spcBef>
              <a:buSzPts val="1400"/>
              <a:buNone/>
              <a:defRPr b="0" i="0" sz="1800" u="none" cap="none" strike="noStrike">
                <a:solidFill>
                  <a:schemeClr val="dk2"/>
                </a:solidFill>
              </a:defRPr>
            </a:lvl2pPr>
            <a:lvl3pPr indent="0" lvl="2" marL="0" marR="0" rtl="0" algn="l">
              <a:spcBef>
                <a:spcPts val="0"/>
              </a:spcBef>
              <a:buSzPts val="1400"/>
              <a:buNone/>
              <a:defRPr b="0" i="0" sz="1800" u="none" cap="none" strike="noStrike">
                <a:solidFill>
                  <a:schemeClr val="dk2"/>
                </a:solidFill>
              </a:defRPr>
            </a:lvl3pPr>
            <a:lvl4pPr indent="0" lvl="3" marL="0" marR="0" rtl="0" algn="l">
              <a:spcBef>
                <a:spcPts val="0"/>
              </a:spcBef>
              <a:buSzPts val="1400"/>
              <a:buNone/>
              <a:defRPr b="0" i="0" sz="1800" u="none" cap="none" strike="noStrike">
                <a:solidFill>
                  <a:schemeClr val="dk2"/>
                </a:solidFill>
              </a:defRPr>
            </a:lvl4pPr>
            <a:lvl5pPr indent="0" lvl="4" marL="0" marR="0" rtl="0" algn="l">
              <a:spcBef>
                <a:spcPts val="0"/>
              </a:spcBef>
              <a:buSzPts val="1400"/>
              <a:buNone/>
              <a:defRPr b="0" i="0" sz="1800" u="none" cap="none" strike="noStrike">
                <a:solidFill>
                  <a:schemeClr val="dk2"/>
                </a:solidFill>
              </a:defRPr>
            </a:lvl5pPr>
            <a:lvl6pPr indent="0" lvl="5" marL="0" marR="0" rtl="0" algn="l">
              <a:spcBef>
                <a:spcPts val="0"/>
              </a:spcBef>
              <a:buSzPts val="1400"/>
              <a:buNone/>
              <a:defRPr b="0" i="0" sz="1800" u="none" cap="none" strike="noStrike">
                <a:solidFill>
                  <a:schemeClr val="dk2"/>
                </a:solidFill>
              </a:defRPr>
            </a:lvl6pPr>
            <a:lvl7pPr indent="0" lvl="6" marL="0" marR="0" rtl="0" algn="l">
              <a:spcBef>
                <a:spcPts val="0"/>
              </a:spcBef>
              <a:buSzPts val="1400"/>
              <a:buNone/>
              <a:defRPr b="0" i="0" sz="1800" u="none" cap="none" strike="noStrike">
                <a:solidFill>
                  <a:schemeClr val="dk2"/>
                </a:solidFill>
              </a:defRPr>
            </a:lvl7pPr>
            <a:lvl8pPr indent="0" lvl="7" marL="0" marR="0" rtl="0" algn="l">
              <a:spcBef>
                <a:spcPts val="0"/>
              </a:spcBef>
              <a:buSzPts val="1400"/>
              <a:buNone/>
              <a:defRPr b="0" i="0" sz="1800" u="none" cap="none" strike="noStrike">
                <a:solidFill>
                  <a:schemeClr val="dk2"/>
                </a:solidFill>
              </a:defRPr>
            </a:lvl8pPr>
            <a:lvl9pPr indent="0" lvl="8" marL="0" marR="0" rtl="0" algn="l">
              <a:spcBef>
                <a:spcPts val="0"/>
              </a:spcBef>
              <a:buSzPts val="1400"/>
              <a:buNone/>
              <a:defRPr b="0" i="0" sz="1800" u="none" cap="none" strike="noStrike">
                <a:solidFill>
                  <a:schemeClr val="dk2"/>
                </a:solidFill>
              </a:defRPr>
            </a:lvl9pPr>
          </a:lstStyle>
          <a:p/>
        </p:txBody>
      </p:sp>
      <p:sp>
        <p:nvSpPr>
          <p:cNvPr id="52" name="Shape 52"/>
          <p:cNvSpPr txBox="1"/>
          <p:nvPr>
            <p:ph idx="1" type="body"/>
          </p:nvPr>
        </p:nvSpPr>
        <p:spPr>
          <a:xfrm>
            <a:off x="457200" y="1200150"/>
            <a:ext cx="8229600" cy="3543300"/>
          </a:xfrm>
          <a:prstGeom prst="rect">
            <a:avLst/>
          </a:prstGeom>
          <a:noFill/>
          <a:ln>
            <a:noFill/>
          </a:ln>
        </p:spPr>
        <p:txBody>
          <a:bodyPr anchorCtr="0" anchor="t" bIns="91425" lIns="91425" rIns="91425" wrap="square" tIns="91425"/>
          <a:lstStyle>
            <a:lvl1pPr indent="-160020" lvl="0" marL="342900" marR="0" rtl="0" algn="l">
              <a:spcBef>
                <a:spcPts val="640"/>
              </a:spcBef>
              <a:buClr>
                <a:schemeClr val="dk2"/>
              </a:buClr>
              <a:buSzPts val="2880"/>
              <a:buFont typeface="Cambria"/>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2"/>
              </a:buClr>
              <a:buSzPts val="2800"/>
              <a:buFont typeface="Cambria"/>
              <a:buChar char="–"/>
              <a:defRPr b="0" i="0" sz="2800" u="none" cap="none" strike="noStrike">
                <a:solidFill>
                  <a:schemeClr val="dk1"/>
                </a:solidFill>
                <a:latin typeface="Calibri"/>
                <a:ea typeface="Calibri"/>
                <a:cs typeface="Calibri"/>
                <a:sym typeface="Calibri"/>
              </a:defRPr>
            </a:lvl2pPr>
            <a:lvl3pPr indent="-137160" lvl="2" marL="1143000" marR="0" rtl="0" algn="l">
              <a:spcBef>
                <a:spcPts val="480"/>
              </a:spcBef>
              <a:buClr>
                <a:schemeClr val="dk2"/>
              </a:buClr>
              <a:buSzPts val="1440"/>
              <a:buFont typeface="Noto Sans Symbols"/>
              <a:buChar char="✕"/>
              <a:defRPr b="0" i="0" sz="2400" u="none" cap="none" strike="noStrike">
                <a:solidFill>
                  <a:schemeClr val="dk1"/>
                </a:solidFill>
                <a:latin typeface="Calibri"/>
                <a:ea typeface="Calibri"/>
                <a:cs typeface="Calibri"/>
                <a:sym typeface="Calibri"/>
              </a:defRPr>
            </a:lvl3pPr>
            <a:lvl4pPr indent="-114300" lvl="3" marL="1600200" marR="0" rtl="0" algn="l">
              <a:spcBef>
                <a:spcPts val="400"/>
              </a:spcBef>
              <a:buClr>
                <a:schemeClr val="dk2"/>
              </a:buClr>
              <a:buSzPts val="1800"/>
              <a:buFont typeface="Calibri"/>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2"/>
              </a:buClr>
              <a:buSzPts val="2000"/>
              <a:buFont typeface="Cambria"/>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8878" y="4862998"/>
            <a:ext cx="2133600" cy="273900"/>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4862998"/>
            <a:ext cx="2895600" cy="273900"/>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992644" y="4862998"/>
            <a:ext cx="2133600" cy="273900"/>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de"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7.png"/><Relationship Id="rId10" Type="http://schemas.openxmlformats.org/officeDocument/2006/relationships/image" Target="../media/image13.png"/><Relationship Id="rId9" Type="http://schemas.openxmlformats.org/officeDocument/2006/relationships/image" Target="../media/image14.png"/><Relationship Id="rId5" Type="http://schemas.openxmlformats.org/officeDocument/2006/relationships/image" Target="../media/image20.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7.png"/><Relationship Id="rId10" Type="http://schemas.openxmlformats.org/officeDocument/2006/relationships/image" Target="../media/image28.png"/><Relationship Id="rId9"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32.png"/><Relationship Id="rId8"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6.png"/><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38.png"/><Relationship Id="rId5" Type="http://schemas.openxmlformats.org/officeDocument/2006/relationships/image" Target="../media/image45.jpg"/><Relationship Id="rId6" Type="http://schemas.openxmlformats.org/officeDocument/2006/relationships/image" Target="../media/image42.jpg"/><Relationship Id="rId7" Type="http://schemas.openxmlformats.org/officeDocument/2006/relationships/image" Target="../media/image44.jpg"/><Relationship Id="rId8"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41.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43.png"/><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ctrTitle"/>
          </p:nvPr>
        </p:nvSpPr>
        <p:spPr>
          <a:xfrm>
            <a:off x="685800" y="1066025"/>
            <a:ext cx="7772400" cy="1407300"/>
          </a:xfrm>
          <a:prstGeom prst="rect">
            <a:avLst/>
          </a:prstGeom>
          <a:noFill/>
          <a:ln>
            <a:noFill/>
          </a:ln>
        </p:spPr>
        <p:txBody>
          <a:bodyPr anchorCtr="0" anchor="t" bIns="45700" lIns="91425" rIns="91425" wrap="square" tIns="45700">
            <a:noAutofit/>
          </a:bodyPr>
          <a:lstStyle/>
          <a:p>
            <a:pPr indent="0" lvl="0" marL="0" marR="0" rtl="0" algn="ctr">
              <a:spcBef>
                <a:spcPts val="0"/>
              </a:spcBef>
              <a:buClr>
                <a:schemeClr val="lt1"/>
              </a:buClr>
              <a:buFont typeface="Cambria"/>
              <a:buNone/>
            </a:pPr>
            <a:r>
              <a:rPr b="1" i="0" lang="de" sz="2800" u="none" cap="none" strike="noStrike">
                <a:solidFill>
                  <a:srgbClr val="434343"/>
                </a:solidFill>
                <a:latin typeface="Cambria"/>
                <a:ea typeface="Cambria"/>
                <a:cs typeface="Cambria"/>
                <a:sym typeface="Cambria"/>
              </a:rPr>
              <a:t>KULTURELLE IDENTITÄT</a:t>
            </a:r>
          </a:p>
          <a:p>
            <a:pPr indent="0" lvl="0" marL="0" marR="0" rtl="0" algn="ctr">
              <a:spcBef>
                <a:spcPts val="0"/>
              </a:spcBef>
              <a:buClr>
                <a:schemeClr val="lt1"/>
              </a:buClr>
              <a:buFont typeface="Cambria"/>
              <a:buNone/>
            </a:pPr>
            <a:r>
              <a:rPr lang="de" sz="2800">
                <a:solidFill>
                  <a:srgbClr val="434343"/>
                </a:solidFill>
              </a:rPr>
              <a:t>im HARI OM TEMPEL e.V.</a:t>
            </a:r>
          </a:p>
          <a:p>
            <a:pPr indent="0" lvl="0" marL="0" marR="0" rtl="0" algn="ctr">
              <a:spcBef>
                <a:spcPts val="0"/>
              </a:spcBef>
              <a:buClr>
                <a:schemeClr val="lt1"/>
              </a:buClr>
              <a:buFont typeface="Cambria"/>
              <a:buNone/>
            </a:pPr>
            <a:r>
              <a:rPr lang="de" sz="2800">
                <a:solidFill>
                  <a:srgbClr val="434343"/>
                </a:solidFill>
              </a:rPr>
              <a:t>München</a:t>
            </a:r>
          </a:p>
        </p:txBody>
      </p:sp>
      <p:sp>
        <p:nvSpPr>
          <p:cNvPr id="138" name="Shape 138"/>
          <p:cNvSpPr txBox="1"/>
          <p:nvPr>
            <p:ph idx="1" type="subTitle"/>
          </p:nvPr>
        </p:nvSpPr>
        <p:spPr>
          <a:xfrm>
            <a:off x="1371600" y="2473321"/>
            <a:ext cx="6400800" cy="13149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chemeClr val="dk2"/>
              </a:buClr>
              <a:buFont typeface="Cambria"/>
              <a:buNone/>
            </a:pPr>
            <a:r>
              <a:rPr i="0" lang="de" sz="2400" u="none" cap="none" strike="noStrike">
                <a:solidFill>
                  <a:srgbClr val="793735"/>
                </a:solidFill>
                <a:latin typeface="Cambria"/>
                <a:ea typeface="Cambria"/>
                <a:cs typeface="Cambria"/>
                <a:sym typeface="Cambria"/>
              </a:rPr>
              <a:t>Interkulturelles Praxisprojekt 1</a:t>
            </a:r>
          </a:p>
          <a:p>
            <a:pPr indent="-457200" lvl="0" marL="457200" marR="0" rtl="0" algn="ctr">
              <a:spcBef>
                <a:spcPts val="480"/>
              </a:spcBef>
              <a:spcAft>
                <a:spcPts val="0"/>
              </a:spcAft>
              <a:buClr>
                <a:schemeClr val="dk2"/>
              </a:buClr>
              <a:buFont typeface="Cambria"/>
              <a:buNone/>
            </a:pPr>
            <a:r>
              <a:rPr lang="de">
                <a:solidFill>
                  <a:srgbClr val="793735"/>
                </a:solidFill>
                <a:latin typeface="Cambria"/>
                <a:ea typeface="Cambria"/>
                <a:cs typeface="Cambria"/>
                <a:sym typeface="Cambria"/>
              </a:rPr>
              <a:t>5</a:t>
            </a:r>
            <a:r>
              <a:rPr i="0" lang="de" sz="2400" u="none" cap="none" strike="noStrike">
                <a:solidFill>
                  <a:srgbClr val="793735"/>
                </a:solidFill>
                <a:latin typeface="Cambria"/>
                <a:ea typeface="Cambria"/>
                <a:cs typeface="Cambria"/>
                <a:sym typeface="Cambria"/>
              </a:rPr>
              <a:t>. Meilenstein – </a:t>
            </a:r>
            <a:r>
              <a:rPr lang="de">
                <a:solidFill>
                  <a:srgbClr val="793735"/>
                </a:solidFill>
                <a:latin typeface="Cambria"/>
                <a:ea typeface="Cambria"/>
                <a:cs typeface="Cambria"/>
                <a:sym typeface="Cambria"/>
              </a:rPr>
              <a:t>05.0</a:t>
            </a:r>
            <a:r>
              <a:rPr i="0" lang="de" sz="2400" u="none" cap="none" strike="noStrike">
                <a:solidFill>
                  <a:srgbClr val="793735"/>
                </a:solidFill>
                <a:latin typeface="Cambria"/>
                <a:ea typeface="Cambria"/>
                <a:cs typeface="Cambria"/>
                <a:sym typeface="Cambria"/>
              </a:rPr>
              <a:t>1.201</a:t>
            </a:r>
            <a:r>
              <a:rPr lang="de">
                <a:solidFill>
                  <a:srgbClr val="793735"/>
                </a:solidFill>
                <a:latin typeface="Cambria"/>
                <a:ea typeface="Cambria"/>
                <a:cs typeface="Cambria"/>
                <a:sym typeface="Cambria"/>
              </a:rPr>
              <a:t>8</a:t>
            </a:r>
          </a:p>
          <a:p>
            <a:pPr indent="-457200" lvl="0" marL="457200" marR="0" rtl="0" algn="ctr">
              <a:spcBef>
                <a:spcPts val="220"/>
              </a:spcBef>
              <a:spcAft>
                <a:spcPts val="0"/>
              </a:spcAft>
              <a:buClr>
                <a:schemeClr val="dk2"/>
              </a:buClr>
              <a:buFont typeface="Cambria"/>
              <a:buNone/>
            </a:pPr>
            <a:r>
              <a:t/>
            </a:r>
            <a:endParaRPr i="0" sz="1100" u="none" cap="none" strike="noStrike">
              <a:solidFill>
                <a:srgbClr val="793735"/>
              </a:solidFill>
              <a:latin typeface="Cambria"/>
              <a:ea typeface="Cambria"/>
              <a:cs typeface="Cambria"/>
              <a:sym typeface="Cambria"/>
            </a:endParaRPr>
          </a:p>
          <a:p>
            <a:pPr indent="-457200" lvl="0" marL="457200" marR="0" rtl="0" algn="ctr">
              <a:spcBef>
                <a:spcPts val="400"/>
              </a:spcBef>
              <a:spcAft>
                <a:spcPts val="0"/>
              </a:spcAft>
              <a:buClr>
                <a:schemeClr val="dk2"/>
              </a:buClr>
              <a:buFont typeface="Cambria"/>
              <a:buNone/>
            </a:pPr>
            <a:r>
              <a:rPr i="0" lang="de" sz="2000" u="none" cap="none" strike="noStrike">
                <a:solidFill>
                  <a:srgbClr val="793735"/>
                </a:solidFill>
                <a:latin typeface="Cambria"/>
                <a:ea typeface="Cambria"/>
                <a:cs typeface="Cambria"/>
                <a:sym typeface="Cambria"/>
              </a:rPr>
              <a:t>Chiara Marchi, </a:t>
            </a:r>
            <a:r>
              <a:rPr lang="de" sz="2000">
                <a:solidFill>
                  <a:srgbClr val="793735"/>
                </a:solidFill>
                <a:latin typeface="Cambria"/>
                <a:ea typeface="Cambria"/>
                <a:cs typeface="Cambria"/>
                <a:sym typeface="Cambria"/>
              </a:rPr>
              <a:t>Sarina Kaufmann,</a:t>
            </a:r>
            <a:r>
              <a:rPr i="0" lang="de" sz="2000" u="none" cap="none" strike="noStrike">
                <a:solidFill>
                  <a:srgbClr val="793735"/>
                </a:solidFill>
                <a:latin typeface="Cambria"/>
                <a:ea typeface="Cambria"/>
                <a:cs typeface="Cambria"/>
                <a:sym typeface="Cambria"/>
              </a:rPr>
              <a:t> </a:t>
            </a:r>
          </a:p>
          <a:p>
            <a:pPr indent="-457200" lvl="0" marL="457200" marR="0" rtl="0" algn="ctr">
              <a:spcBef>
                <a:spcPts val="400"/>
              </a:spcBef>
              <a:spcAft>
                <a:spcPts val="0"/>
              </a:spcAft>
              <a:buClr>
                <a:schemeClr val="dk2"/>
              </a:buClr>
              <a:buFont typeface="Cambria"/>
              <a:buNone/>
            </a:pPr>
            <a:r>
              <a:rPr lang="de" sz="2000">
                <a:solidFill>
                  <a:srgbClr val="793735"/>
                </a:solidFill>
                <a:latin typeface="Cambria"/>
                <a:ea typeface="Cambria"/>
                <a:cs typeface="Cambria"/>
                <a:sym typeface="Cambria"/>
              </a:rPr>
              <a:t>Tálita Horschutz, </a:t>
            </a:r>
            <a:r>
              <a:rPr i="0" lang="de" sz="2000" u="none" cap="none" strike="noStrike">
                <a:solidFill>
                  <a:srgbClr val="793735"/>
                </a:solidFill>
                <a:latin typeface="Cambria"/>
                <a:ea typeface="Cambria"/>
                <a:cs typeface="Cambria"/>
                <a:sym typeface="Cambria"/>
              </a:rPr>
              <a:t>Vera Mühlenbeck</a:t>
            </a:r>
          </a:p>
          <a:p>
            <a:pPr indent="0" lvl="0" marL="0" marR="0" rtl="0" algn="ctr">
              <a:spcBef>
                <a:spcPts val="480"/>
              </a:spcBef>
              <a:buClr>
                <a:schemeClr val="dk2"/>
              </a:buClr>
              <a:buFont typeface="Cambria"/>
              <a:buNone/>
            </a:pPr>
            <a:r>
              <a:t/>
            </a:r>
            <a:endParaRPr b="0" i="0" sz="2400" u="none" cap="none" strike="noStrike">
              <a:solidFill>
                <a:srgbClr val="793735"/>
              </a:solidFill>
              <a:latin typeface="Calibri"/>
              <a:ea typeface="Calibri"/>
              <a:cs typeface="Calibri"/>
              <a:sym typeface="Calibri"/>
            </a:endParaRPr>
          </a:p>
        </p:txBody>
      </p:sp>
      <p:sp>
        <p:nvSpPr>
          <p:cNvPr id="139" name="Shape 139"/>
          <p:cNvSpPr/>
          <p:nvPr/>
        </p:nvSpPr>
        <p:spPr>
          <a:xfrm>
            <a:off x="0" y="4260595"/>
            <a:ext cx="9144000" cy="805500"/>
          </a:xfrm>
          <a:prstGeom prst="rect">
            <a:avLst/>
          </a:prstGeom>
          <a:noFill/>
          <a:ln>
            <a:noFill/>
          </a:ln>
        </p:spPr>
        <p:txBody>
          <a:bodyPr anchorCtr="0" anchor="t" bIns="45700" lIns="91425" rIns="91425" wrap="square" tIns="45700">
            <a:noAutofit/>
          </a:bodyPr>
          <a:lstStyle/>
          <a:p>
            <a:pPr indent="0" lvl="0" marL="0" marR="0" rtl="0" algn="ctr">
              <a:spcBef>
                <a:spcPts val="220"/>
              </a:spcBef>
              <a:spcAft>
                <a:spcPts val="0"/>
              </a:spcAft>
              <a:buNone/>
            </a:pPr>
            <a:r>
              <a:rPr i="0" lang="de" sz="1100" u="none" cap="none" strike="noStrike">
                <a:solidFill>
                  <a:schemeClr val="dk1"/>
                </a:solidFill>
                <a:latin typeface="Cambria"/>
                <a:ea typeface="Cambria"/>
                <a:cs typeface="Cambria"/>
                <a:sym typeface="Cambria"/>
              </a:rPr>
              <a:t>Präsentation im Rahmen des Masterstudiengangs</a:t>
            </a:r>
          </a:p>
          <a:p>
            <a:pPr indent="0" lvl="0" marL="0" marR="0" rtl="0" algn="ctr">
              <a:spcBef>
                <a:spcPts val="220"/>
              </a:spcBef>
              <a:spcAft>
                <a:spcPts val="0"/>
              </a:spcAft>
              <a:buNone/>
            </a:pPr>
            <a:r>
              <a:rPr i="0" lang="de" sz="1100" u="none" cap="none" strike="noStrike">
                <a:solidFill>
                  <a:schemeClr val="dk1"/>
                </a:solidFill>
                <a:latin typeface="Cambria"/>
                <a:ea typeface="Cambria"/>
                <a:cs typeface="Cambria"/>
                <a:sym typeface="Cambria"/>
              </a:rPr>
              <a:t>INTERKULTURELLE KOMMUNIKATION UND KOOPERATION</a:t>
            </a:r>
          </a:p>
          <a:p>
            <a:pPr indent="0" lvl="0" marL="0" marR="0" rtl="0" algn="ctr">
              <a:spcBef>
                <a:spcPts val="220"/>
              </a:spcBef>
              <a:spcAft>
                <a:spcPts val="0"/>
              </a:spcAft>
              <a:buNone/>
            </a:pPr>
            <a:r>
              <a:rPr i="0" lang="de" sz="1100" u="none" cap="none" strike="noStrike">
                <a:solidFill>
                  <a:schemeClr val="dk1"/>
                </a:solidFill>
                <a:latin typeface="Cambria"/>
                <a:ea typeface="Cambria"/>
                <a:cs typeface="Cambria"/>
                <a:sym typeface="Cambria"/>
              </a:rPr>
              <a:t> unter der Leitung von Frau Professor Doktor von Helmolt und </a:t>
            </a:r>
            <a:r>
              <a:rPr lang="de" sz="1100">
                <a:solidFill>
                  <a:schemeClr val="dk1"/>
                </a:solidFill>
                <a:latin typeface="Cambria"/>
                <a:ea typeface="Cambria"/>
                <a:cs typeface="Cambria"/>
                <a:sym typeface="Cambria"/>
              </a:rPr>
              <a:t>Frau Professor Doktor Prieto Peral</a:t>
            </a:r>
            <a:br>
              <a:rPr lang="de" sz="1100">
                <a:solidFill>
                  <a:schemeClr val="dk1"/>
                </a:solidFill>
                <a:latin typeface="Cambria"/>
                <a:ea typeface="Cambria"/>
                <a:cs typeface="Cambria"/>
                <a:sym typeface="Cambria"/>
              </a:rPr>
            </a:br>
            <a:r>
              <a:rPr i="0" lang="de" sz="1100" u="none" cap="none" strike="noStrike">
                <a:solidFill>
                  <a:schemeClr val="dk1"/>
                </a:solidFill>
                <a:latin typeface="Cambria"/>
                <a:ea typeface="Cambria"/>
                <a:cs typeface="Cambria"/>
                <a:sym typeface="Cambria"/>
              </a:rPr>
              <a:t>3. Semester 2017,</a:t>
            </a:r>
            <a:r>
              <a:rPr lang="de">
                <a:latin typeface="Cambria"/>
                <a:ea typeface="Cambria"/>
                <a:cs typeface="Cambria"/>
                <a:sym typeface="Cambria"/>
              </a:rPr>
              <a:t> </a:t>
            </a:r>
            <a:r>
              <a:rPr i="0" lang="de" sz="1100" u="none" cap="none" strike="noStrike">
                <a:solidFill>
                  <a:schemeClr val="dk1"/>
                </a:solidFill>
                <a:latin typeface="Cambria"/>
                <a:ea typeface="Cambria"/>
                <a:cs typeface="Cambria"/>
                <a:sym typeface="Cambria"/>
              </a:rPr>
              <a:t>Hochschule München</a:t>
            </a:r>
          </a:p>
        </p:txBody>
      </p:sp>
      <p:pic>
        <p:nvPicPr>
          <p:cNvPr id="140" name="Shape 140"/>
          <p:cNvPicPr preferRelativeResize="0"/>
          <p:nvPr/>
        </p:nvPicPr>
        <p:blipFill>
          <a:blip r:embed="rId3">
            <a:alphaModFix/>
          </a:blip>
          <a:stretch>
            <a:fillRect/>
          </a:stretch>
        </p:blipFill>
        <p:spPr>
          <a:xfrm>
            <a:off x="408225" y="1063375"/>
            <a:ext cx="1971074" cy="2061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Agenda</a:t>
            </a:r>
          </a:p>
        </p:txBody>
      </p:sp>
      <p:sp>
        <p:nvSpPr>
          <p:cNvPr id="213" name="Shape 213"/>
          <p:cNvSpPr txBox="1"/>
          <p:nvPr>
            <p:ph idx="1" type="body"/>
          </p:nvPr>
        </p:nvSpPr>
        <p:spPr>
          <a:xfrm>
            <a:off x="1924200" y="957075"/>
            <a:ext cx="6176400" cy="41865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AutoNum type="arabicPeriod"/>
            </a:pPr>
            <a:r>
              <a:rPr lang="de" sz="2400">
                <a:latin typeface="Cambria"/>
                <a:ea typeface="Cambria"/>
                <a:cs typeface="Cambria"/>
                <a:sym typeface="Cambria"/>
              </a:rPr>
              <a:t>Unser Projekt </a:t>
            </a:r>
          </a:p>
          <a:p>
            <a:pPr indent="-381000" lvl="0" marL="457200" rtl="0">
              <a:spcBef>
                <a:spcPts val="0"/>
              </a:spcBef>
              <a:spcAft>
                <a:spcPts val="0"/>
              </a:spcAft>
              <a:buSzPts val="2400"/>
              <a:buAutoNum type="arabicPeriod"/>
            </a:pPr>
            <a:r>
              <a:rPr lang="de" sz="2400">
                <a:latin typeface="Cambria"/>
                <a:ea typeface="Cambria"/>
                <a:cs typeface="Cambria"/>
                <a:sym typeface="Cambria"/>
              </a:rPr>
              <a:t>Unsere Zusammenarbeit</a:t>
            </a:r>
          </a:p>
          <a:p>
            <a:pPr indent="-381000" lvl="0" marL="457200" rtl="0">
              <a:spcBef>
                <a:spcPts val="0"/>
              </a:spcBef>
              <a:spcAft>
                <a:spcPts val="0"/>
              </a:spcAft>
              <a:buSzPts val="2400"/>
              <a:buAutoNum type="arabicPeriod"/>
            </a:pPr>
            <a:r>
              <a:rPr lang="de" sz="2400">
                <a:latin typeface="Cambria"/>
                <a:ea typeface="Cambria"/>
                <a:cs typeface="Cambria"/>
                <a:sym typeface="Cambria"/>
              </a:rPr>
              <a:t>Forschungsstand</a:t>
            </a:r>
          </a:p>
          <a:p>
            <a:pPr indent="-381000" lvl="0" marL="457200" rtl="0">
              <a:spcBef>
                <a:spcPts val="0"/>
              </a:spcBef>
              <a:spcAft>
                <a:spcPts val="0"/>
              </a:spcAft>
              <a:buClr>
                <a:srgbClr val="000000"/>
              </a:buClr>
              <a:buSzPts val="2400"/>
              <a:buFont typeface="Cambria"/>
              <a:buAutoNum type="arabicPeriod"/>
            </a:pPr>
            <a:r>
              <a:rPr lang="de" sz="2400">
                <a:solidFill>
                  <a:srgbClr val="000000"/>
                </a:solidFill>
                <a:latin typeface="Cambria"/>
                <a:ea typeface="Cambria"/>
                <a:cs typeface="Cambria"/>
                <a:sym typeface="Cambria"/>
              </a:rPr>
              <a:t>Datenerhebung</a:t>
            </a:r>
          </a:p>
          <a:p>
            <a:pPr indent="-381000" lvl="0" marL="457200" rtl="0">
              <a:spcBef>
                <a:spcPts val="0"/>
              </a:spcBef>
              <a:spcAft>
                <a:spcPts val="0"/>
              </a:spcAft>
              <a:buSzPts val="2400"/>
              <a:buFont typeface="Cambria"/>
              <a:buAutoNum type="arabicPeriod"/>
            </a:pPr>
            <a:r>
              <a:rPr lang="de" sz="2400">
                <a:latin typeface="Cambria"/>
                <a:ea typeface="Cambria"/>
                <a:cs typeface="Cambria"/>
                <a:sym typeface="Cambria"/>
              </a:rPr>
              <a:t>Datenauswertung </a:t>
            </a:r>
          </a:p>
          <a:p>
            <a:pPr indent="-381000" lvl="0" marL="457200" rtl="0">
              <a:spcBef>
                <a:spcPts val="0"/>
              </a:spcBef>
              <a:spcAft>
                <a:spcPts val="0"/>
              </a:spcAft>
              <a:buSzPts val="2400"/>
              <a:buAutoNum type="arabicPeriod"/>
            </a:pPr>
            <a:r>
              <a:rPr lang="de" sz="2400">
                <a:latin typeface="Cambria"/>
                <a:ea typeface="Cambria"/>
                <a:cs typeface="Cambria"/>
                <a:sym typeface="Cambria"/>
              </a:rPr>
              <a:t>Learnings</a:t>
            </a:r>
          </a:p>
          <a:p>
            <a:pPr indent="-381000" lvl="0" marL="457200" rtl="0">
              <a:spcBef>
                <a:spcPts val="0"/>
              </a:spcBef>
              <a:buSzPts val="2400"/>
              <a:buAutoNum type="arabicPeriod"/>
            </a:pPr>
            <a:r>
              <a:rPr lang="de" sz="2400">
                <a:latin typeface="Cambria"/>
                <a:ea typeface="Cambria"/>
                <a:cs typeface="Cambria"/>
                <a:sym typeface="Cambria"/>
              </a:rPr>
              <a:t>Next Steps </a:t>
            </a:r>
          </a:p>
        </p:txBody>
      </p:sp>
      <p:sp>
        <p:nvSpPr>
          <p:cNvPr id="214" name="Shape 214"/>
          <p:cNvSpPr/>
          <p:nvPr/>
        </p:nvSpPr>
        <p:spPr>
          <a:xfrm>
            <a:off x="746450" y="1446250"/>
            <a:ext cx="7616100" cy="478200"/>
          </a:xfrm>
          <a:prstGeom prst="rect">
            <a:avLst/>
          </a:prstGeom>
          <a:noFill/>
          <a:ln cap="flat" cmpd="sng" w="9525">
            <a:solidFill>
              <a:srgbClr val="20124D"/>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457200" lvl="0" marL="457200" rtl="0">
              <a:spcBef>
                <a:spcPts val="0"/>
              </a:spcBef>
              <a:buNone/>
            </a:pPr>
            <a:r>
              <a:rPr lang="de"/>
              <a:t>2. </a:t>
            </a:r>
            <a:r>
              <a:rPr lang="de"/>
              <a:t>Organigramm</a:t>
            </a:r>
          </a:p>
        </p:txBody>
      </p:sp>
      <p:pic>
        <p:nvPicPr>
          <p:cNvPr id="220" name="Shape 220"/>
          <p:cNvPicPr preferRelativeResize="0"/>
          <p:nvPr/>
        </p:nvPicPr>
        <p:blipFill>
          <a:blip r:embed="rId3">
            <a:alphaModFix/>
          </a:blip>
          <a:stretch>
            <a:fillRect/>
          </a:stretch>
        </p:blipFill>
        <p:spPr>
          <a:xfrm>
            <a:off x="1694500" y="1238250"/>
            <a:ext cx="5629275" cy="3467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       2. </a:t>
            </a:r>
            <a:r>
              <a:rPr lang="de"/>
              <a:t>Kommunikations-Tools</a:t>
            </a:r>
          </a:p>
        </p:txBody>
      </p:sp>
      <p:pic>
        <p:nvPicPr>
          <p:cNvPr id="226" name="Shape 226"/>
          <p:cNvPicPr preferRelativeResize="0"/>
          <p:nvPr/>
        </p:nvPicPr>
        <p:blipFill>
          <a:blip r:embed="rId3">
            <a:alphaModFix/>
          </a:blip>
          <a:stretch>
            <a:fillRect/>
          </a:stretch>
        </p:blipFill>
        <p:spPr>
          <a:xfrm>
            <a:off x="2830126" y="4857750"/>
            <a:ext cx="194310" cy="171450"/>
          </a:xfrm>
          <a:prstGeom prst="rect">
            <a:avLst/>
          </a:prstGeom>
          <a:noFill/>
          <a:ln>
            <a:noFill/>
          </a:ln>
        </p:spPr>
      </p:pic>
      <p:pic>
        <p:nvPicPr>
          <p:cNvPr id="227" name="Shape 227"/>
          <p:cNvPicPr preferRelativeResize="0"/>
          <p:nvPr/>
        </p:nvPicPr>
        <p:blipFill rotWithShape="1">
          <a:blip r:embed="rId4">
            <a:alphaModFix/>
          </a:blip>
          <a:srcRect b="0" l="0" r="30245" t="68471"/>
          <a:stretch/>
        </p:blipFill>
        <p:spPr>
          <a:xfrm>
            <a:off x="2320539" y="4857750"/>
            <a:ext cx="267891" cy="171450"/>
          </a:xfrm>
          <a:prstGeom prst="rect">
            <a:avLst/>
          </a:prstGeom>
          <a:noFill/>
          <a:ln>
            <a:noFill/>
          </a:ln>
        </p:spPr>
      </p:pic>
      <p:pic>
        <p:nvPicPr>
          <p:cNvPr id="228" name="Shape 228"/>
          <p:cNvPicPr preferRelativeResize="0"/>
          <p:nvPr/>
        </p:nvPicPr>
        <p:blipFill>
          <a:blip r:embed="rId5">
            <a:alphaModFix/>
          </a:blip>
          <a:stretch>
            <a:fillRect/>
          </a:stretch>
        </p:blipFill>
        <p:spPr>
          <a:xfrm>
            <a:off x="2012022" y="4857750"/>
            <a:ext cx="117088" cy="171450"/>
          </a:xfrm>
          <a:prstGeom prst="rect">
            <a:avLst/>
          </a:prstGeom>
          <a:noFill/>
          <a:ln>
            <a:noFill/>
          </a:ln>
        </p:spPr>
      </p:pic>
      <p:pic>
        <p:nvPicPr>
          <p:cNvPr id="229" name="Shape 229"/>
          <p:cNvPicPr preferRelativeResize="0"/>
          <p:nvPr/>
        </p:nvPicPr>
        <p:blipFill>
          <a:blip r:embed="rId6">
            <a:alphaModFix/>
          </a:blip>
          <a:stretch>
            <a:fillRect/>
          </a:stretch>
        </p:blipFill>
        <p:spPr>
          <a:xfrm>
            <a:off x="1649557" y="4857750"/>
            <a:ext cx="157549" cy="171450"/>
          </a:xfrm>
          <a:prstGeom prst="rect">
            <a:avLst/>
          </a:prstGeom>
          <a:noFill/>
          <a:ln>
            <a:noFill/>
          </a:ln>
        </p:spPr>
      </p:pic>
      <p:pic>
        <p:nvPicPr>
          <p:cNvPr id="230" name="Shape 230"/>
          <p:cNvPicPr preferRelativeResize="0"/>
          <p:nvPr/>
        </p:nvPicPr>
        <p:blipFill>
          <a:blip r:embed="rId7">
            <a:alphaModFix/>
          </a:blip>
          <a:stretch>
            <a:fillRect/>
          </a:stretch>
        </p:blipFill>
        <p:spPr>
          <a:xfrm>
            <a:off x="1258166" y="4857750"/>
            <a:ext cx="179243" cy="171450"/>
          </a:xfrm>
          <a:prstGeom prst="rect">
            <a:avLst/>
          </a:prstGeom>
          <a:noFill/>
          <a:ln>
            <a:noFill/>
          </a:ln>
        </p:spPr>
      </p:pic>
      <p:pic>
        <p:nvPicPr>
          <p:cNvPr id="231" name="Shape 231"/>
          <p:cNvPicPr preferRelativeResize="0"/>
          <p:nvPr/>
        </p:nvPicPr>
        <p:blipFill>
          <a:blip r:embed="rId8">
            <a:alphaModFix/>
          </a:blip>
          <a:stretch>
            <a:fillRect/>
          </a:stretch>
        </p:blipFill>
        <p:spPr>
          <a:xfrm>
            <a:off x="810491" y="4857750"/>
            <a:ext cx="221456" cy="171450"/>
          </a:xfrm>
          <a:prstGeom prst="rect">
            <a:avLst/>
          </a:prstGeom>
          <a:noFill/>
          <a:ln>
            <a:noFill/>
          </a:ln>
        </p:spPr>
      </p:pic>
      <p:pic>
        <p:nvPicPr>
          <p:cNvPr id="232" name="Shape 232"/>
          <p:cNvPicPr preferRelativeResize="0"/>
          <p:nvPr/>
        </p:nvPicPr>
        <p:blipFill>
          <a:blip r:embed="rId9">
            <a:alphaModFix/>
          </a:blip>
          <a:stretch>
            <a:fillRect/>
          </a:stretch>
        </p:blipFill>
        <p:spPr>
          <a:xfrm>
            <a:off x="152400" y="4857750"/>
            <a:ext cx="379268" cy="171450"/>
          </a:xfrm>
          <a:prstGeom prst="rect">
            <a:avLst/>
          </a:prstGeom>
          <a:noFill/>
          <a:ln>
            <a:noFill/>
          </a:ln>
        </p:spPr>
      </p:pic>
      <p:pic>
        <p:nvPicPr>
          <p:cNvPr id="233" name="Shape 233"/>
          <p:cNvPicPr preferRelativeResize="0"/>
          <p:nvPr/>
        </p:nvPicPr>
        <p:blipFill>
          <a:blip r:embed="rId10">
            <a:alphaModFix/>
          </a:blip>
          <a:stretch>
            <a:fillRect/>
          </a:stretch>
        </p:blipFill>
        <p:spPr>
          <a:xfrm>
            <a:off x="1116154" y="911070"/>
            <a:ext cx="6822900" cy="3904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69850" lvl="0" marL="0" rtl="0" algn="l">
              <a:spcBef>
                <a:spcPts val="0"/>
              </a:spcBef>
              <a:buClr>
                <a:schemeClr val="dk1"/>
              </a:buClr>
              <a:buSzPts val="1100"/>
              <a:buFont typeface="Arial"/>
              <a:buNone/>
            </a:pPr>
            <a:r>
              <a:t/>
            </a:r>
            <a:endParaRPr/>
          </a:p>
          <a:p>
            <a:pPr indent="-69850" lvl="0" marL="0" rtl="0">
              <a:spcBef>
                <a:spcPts val="0"/>
              </a:spcBef>
              <a:buClr>
                <a:schemeClr val="dk1"/>
              </a:buClr>
              <a:buSzPts val="1100"/>
              <a:buFont typeface="Arial"/>
              <a:buNone/>
            </a:pPr>
            <a:r>
              <a:rPr lang="de"/>
              <a:t>       2. Kommunikations-Regeln</a:t>
            </a:r>
          </a:p>
          <a:p>
            <a:pPr indent="0" lvl="0" marL="0" rtl="0">
              <a:spcBef>
                <a:spcPts val="0"/>
              </a:spcBef>
              <a:buNone/>
            </a:pPr>
            <a:r>
              <a:t/>
            </a:r>
            <a:endParaRPr/>
          </a:p>
        </p:txBody>
      </p:sp>
      <p:sp>
        <p:nvSpPr>
          <p:cNvPr id="239" name="Shape 239"/>
          <p:cNvSpPr txBox="1"/>
          <p:nvPr>
            <p:ph idx="1" type="body"/>
          </p:nvPr>
        </p:nvSpPr>
        <p:spPr>
          <a:xfrm>
            <a:off x="457200" y="1005656"/>
            <a:ext cx="8229600" cy="3852300"/>
          </a:xfrm>
          <a:prstGeom prst="rect">
            <a:avLst/>
          </a:prstGeom>
        </p:spPr>
        <p:txBody>
          <a:bodyPr anchorCtr="0" anchor="b" bIns="91425" lIns="91425" rIns="91425" wrap="square" tIns="91425">
            <a:noAutofit/>
          </a:bodyPr>
          <a:lstStyle/>
          <a:p>
            <a:pPr indent="-330200" lvl="0" marL="457200" rtl="0">
              <a:lnSpc>
                <a:spcPct val="100000"/>
              </a:lnSpc>
              <a:spcBef>
                <a:spcPts val="0"/>
              </a:spcBef>
              <a:spcAft>
                <a:spcPts val="0"/>
              </a:spcAft>
              <a:buClr>
                <a:schemeClr val="dk1"/>
              </a:buClr>
              <a:buSzPts val="1600"/>
              <a:buFont typeface="Cambria"/>
              <a:buAutoNum type="arabicPeriod"/>
            </a:pPr>
            <a:r>
              <a:rPr lang="de" sz="1600">
                <a:latin typeface="Cambria"/>
                <a:ea typeface="Cambria"/>
                <a:cs typeface="Cambria"/>
                <a:sym typeface="Cambria"/>
              </a:rPr>
              <a:t>Krankmeldung/Abwesenheit abmelden über  whatsapp mind. 1 Tag vor Team Meeting</a:t>
            </a:r>
          </a:p>
          <a:p>
            <a:pPr indent="-330200" lvl="0" marL="457200" rtl="0">
              <a:lnSpc>
                <a:spcPct val="100000"/>
              </a:lnSpc>
              <a:spcBef>
                <a:spcPts val="0"/>
              </a:spcBef>
              <a:spcAft>
                <a:spcPts val="0"/>
              </a:spcAft>
              <a:buClr>
                <a:schemeClr val="dk1"/>
              </a:buClr>
              <a:buSzPts val="1600"/>
              <a:buFont typeface="Cambria"/>
              <a:buAutoNum type="arabicPeriod"/>
            </a:pPr>
            <a:r>
              <a:rPr lang="de" sz="1600">
                <a:latin typeface="Cambria"/>
                <a:ea typeface="Cambria"/>
                <a:cs typeface="Cambria"/>
                <a:sym typeface="Cambria"/>
              </a:rPr>
              <a:t>Wenn Aufgaben nicht rechtzeitig erledigt werden können, Info an Projektleitung zur möglichen Neuverteilung (per whatsapp)</a:t>
            </a:r>
          </a:p>
          <a:p>
            <a:pPr indent="-330200" lvl="0" marL="457200" rtl="0">
              <a:lnSpc>
                <a:spcPct val="100000"/>
              </a:lnSpc>
              <a:spcBef>
                <a:spcPts val="0"/>
              </a:spcBef>
              <a:spcAft>
                <a:spcPts val="0"/>
              </a:spcAft>
              <a:buClr>
                <a:schemeClr val="dk1"/>
              </a:buClr>
              <a:buSzPts val="1600"/>
              <a:buFont typeface="Cambria"/>
              <a:buAutoNum type="arabicPeriod"/>
            </a:pPr>
            <a:r>
              <a:rPr lang="de" sz="1600">
                <a:latin typeface="Cambria"/>
                <a:ea typeface="Cambria"/>
                <a:cs typeface="Cambria"/>
                <a:sym typeface="Cambria"/>
              </a:rPr>
              <a:t>Jeder erledigt seine To Do’s und Aufgaben bis zur vorgegebenen Deadline </a:t>
            </a:r>
          </a:p>
          <a:p>
            <a:pPr indent="-330200" lvl="0" marL="457200" rtl="0">
              <a:lnSpc>
                <a:spcPct val="100000"/>
              </a:lnSpc>
              <a:spcBef>
                <a:spcPts val="0"/>
              </a:spcBef>
              <a:spcAft>
                <a:spcPts val="0"/>
              </a:spcAft>
              <a:buClr>
                <a:schemeClr val="dk1"/>
              </a:buClr>
              <a:buSzPts val="1600"/>
              <a:buFont typeface="Cambria"/>
              <a:buAutoNum type="arabicPeriod"/>
            </a:pPr>
            <a:r>
              <a:rPr lang="de" sz="1600">
                <a:latin typeface="Cambria"/>
                <a:ea typeface="Cambria"/>
                <a:cs typeface="Cambria"/>
                <a:sym typeface="Cambria"/>
              </a:rPr>
              <a:t>Wir sprechen Probleme offen an</a:t>
            </a:r>
          </a:p>
          <a:p>
            <a:pPr indent="-330200" lvl="0" marL="457200" rtl="0">
              <a:lnSpc>
                <a:spcPct val="100000"/>
              </a:lnSpc>
              <a:spcBef>
                <a:spcPts val="0"/>
              </a:spcBef>
              <a:spcAft>
                <a:spcPts val="0"/>
              </a:spcAft>
              <a:buClr>
                <a:schemeClr val="dk1"/>
              </a:buClr>
              <a:buSzPts val="1600"/>
              <a:buFont typeface="Cambria"/>
              <a:buAutoNum type="arabicPeriod"/>
            </a:pPr>
            <a:r>
              <a:rPr lang="de" sz="1600">
                <a:latin typeface="Cambria"/>
                <a:ea typeface="Cambria"/>
                <a:cs typeface="Cambria"/>
                <a:sym typeface="Cambria"/>
              </a:rPr>
              <a:t>Wir teilen Aufgaben gerecht auf und sprechen auch an, wenn uns auffällt, dass jemand vllt. überlastet ist</a:t>
            </a:r>
          </a:p>
          <a:p>
            <a:pPr indent="-330200" lvl="0" marL="457200" rtl="0">
              <a:lnSpc>
                <a:spcPct val="100000"/>
              </a:lnSpc>
              <a:spcBef>
                <a:spcPts val="0"/>
              </a:spcBef>
              <a:spcAft>
                <a:spcPts val="0"/>
              </a:spcAft>
              <a:buClr>
                <a:schemeClr val="dk1"/>
              </a:buClr>
              <a:buSzPts val="1600"/>
              <a:buFont typeface="Cambria"/>
              <a:buAutoNum type="arabicPeriod"/>
            </a:pPr>
            <a:r>
              <a:rPr lang="de" sz="1600">
                <a:latin typeface="Cambria"/>
                <a:ea typeface="Cambria"/>
                <a:cs typeface="Cambria"/>
                <a:sym typeface="Cambria"/>
              </a:rPr>
              <a:t>Wir bewahren Harmonie </a:t>
            </a:r>
          </a:p>
          <a:p>
            <a:pPr indent="-330200" lvl="0" marL="457200" rtl="0">
              <a:lnSpc>
                <a:spcPct val="100000"/>
              </a:lnSpc>
              <a:spcBef>
                <a:spcPts val="0"/>
              </a:spcBef>
              <a:spcAft>
                <a:spcPts val="0"/>
              </a:spcAft>
              <a:buClr>
                <a:schemeClr val="dk1"/>
              </a:buClr>
              <a:buSzPts val="1600"/>
              <a:buFont typeface="Cambria"/>
              <a:buAutoNum type="arabicPeriod"/>
            </a:pPr>
            <a:r>
              <a:rPr lang="de" sz="1600">
                <a:latin typeface="Cambria"/>
                <a:ea typeface="Cambria"/>
                <a:cs typeface="Cambria"/>
                <a:sym typeface="Cambria"/>
              </a:rPr>
              <a:t>Wir können uns aufeinander verlassen und übernehmen Verantwortung für unsere Aufgaben</a:t>
            </a:r>
          </a:p>
          <a:p>
            <a:pPr indent="-330200" lvl="0" marL="457200" rtl="0">
              <a:lnSpc>
                <a:spcPct val="100000"/>
              </a:lnSpc>
              <a:spcBef>
                <a:spcPts val="0"/>
              </a:spcBef>
              <a:spcAft>
                <a:spcPts val="0"/>
              </a:spcAft>
              <a:buClr>
                <a:schemeClr val="dk1"/>
              </a:buClr>
              <a:buSzPts val="1600"/>
              <a:buFont typeface="Cambria"/>
              <a:buAutoNum type="arabicPeriod"/>
            </a:pPr>
            <a:r>
              <a:rPr lang="de" sz="1600">
                <a:latin typeface="Cambria"/>
                <a:ea typeface="Cambria"/>
                <a:cs typeface="Cambria"/>
                <a:sym typeface="Cambria"/>
              </a:rPr>
              <a:t>Wir geben einander Rückmeldung und Feedback</a:t>
            </a:r>
          </a:p>
          <a:p>
            <a:pPr indent="-330200" lvl="0" marL="457200" rtl="0">
              <a:lnSpc>
                <a:spcPct val="100000"/>
              </a:lnSpc>
              <a:spcBef>
                <a:spcPts val="0"/>
              </a:spcBef>
              <a:spcAft>
                <a:spcPts val="0"/>
              </a:spcAft>
              <a:buClr>
                <a:schemeClr val="dk1"/>
              </a:buClr>
              <a:buSzPts val="1600"/>
              <a:buFont typeface="Cambria"/>
              <a:buAutoNum type="arabicPeriod"/>
            </a:pPr>
            <a:r>
              <a:rPr lang="de" sz="1600">
                <a:latin typeface="Cambria"/>
                <a:ea typeface="Cambria"/>
                <a:cs typeface="Cambria"/>
                <a:sym typeface="Cambria"/>
              </a:rPr>
              <a:t>Offenheit und Humor</a:t>
            </a:r>
          </a:p>
          <a:p>
            <a:pPr indent="-330200" lvl="0" marL="457200" rtl="0">
              <a:lnSpc>
                <a:spcPct val="100000"/>
              </a:lnSpc>
              <a:spcBef>
                <a:spcPts val="0"/>
              </a:spcBef>
              <a:spcAft>
                <a:spcPts val="1000"/>
              </a:spcAft>
              <a:buClr>
                <a:schemeClr val="dk1"/>
              </a:buClr>
              <a:buSzPts val="1600"/>
              <a:buFont typeface="Cambria"/>
              <a:buAutoNum type="arabicPeriod"/>
            </a:pPr>
            <a:r>
              <a:rPr lang="de" sz="1600">
                <a:latin typeface="Cambria"/>
                <a:ea typeface="Cambria"/>
                <a:cs typeface="Cambria"/>
                <a:sym typeface="Cambria"/>
              </a:rPr>
              <a:t>Finale Endrunde nach jedem Team Meeting “wie geht`s?” -Zufriedenheitsbarometer</a:t>
            </a:r>
          </a:p>
        </p:txBody>
      </p:sp>
      <p:pic>
        <p:nvPicPr>
          <p:cNvPr id="240" name="Shape 240"/>
          <p:cNvPicPr preferRelativeResize="0"/>
          <p:nvPr/>
        </p:nvPicPr>
        <p:blipFill>
          <a:blip r:embed="rId3">
            <a:alphaModFix/>
          </a:blip>
          <a:stretch>
            <a:fillRect/>
          </a:stretch>
        </p:blipFill>
        <p:spPr>
          <a:xfrm>
            <a:off x="8559325" y="1309244"/>
            <a:ext cx="294130" cy="308362"/>
          </a:xfrm>
          <a:prstGeom prst="rect">
            <a:avLst/>
          </a:prstGeom>
          <a:noFill/>
          <a:ln>
            <a:noFill/>
          </a:ln>
        </p:spPr>
      </p:pic>
      <p:pic>
        <p:nvPicPr>
          <p:cNvPr id="241" name="Shape 241"/>
          <p:cNvPicPr preferRelativeResize="0"/>
          <p:nvPr/>
        </p:nvPicPr>
        <p:blipFill>
          <a:blip r:embed="rId4">
            <a:alphaModFix/>
          </a:blip>
          <a:stretch>
            <a:fillRect/>
          </a:stretch>
        </p:blipFill>
        <p:spPr>
          <a:xfrm>
            <a:off x="8521113" y="1717631"/>
            <a:ext cx="236193" cy="308363"/>
          </a:xfrm>
          <a:prstGeom prst="rect">
            <a:avLst/>
          </a:prstGeom>
          <a:noFill/>
          <a:ln>
            <a:noFill/>
          </a:ln>
        </p:spPr>
      </p:pic>
      <p:pic>
        <p:nvPicPr>
          <p:cNvPr id="242" name="Shape 242"/>
          <p:cNvPicPr preferRelativeResize="0"/>
          <p:nvPr/>
        </p:nvPicPr>
        <p:blipFill>
          <a:blip r:embed="rId5">
            <a:alphaModFix/>
          </a:blip>
          <a:stretch>
            <a:fillRect/>
          </a:stretch>
        </p:blipFill>
        <p:spPr>
          <a:xfrm>
            <a:off x="8521125" y="1617600"/>
            <a:ext cx="100013" cy="100013"/>
          </a:xfrm>
          <a:prstGeom prst="rect">
            <a:avLst/>
          </a:prstGeom>
          <a:noFill/>
          <a:ln>
            <a:noFill/>
          </a:ln>
        </p:spPr>
      </p:pic>
      <p:pic>
        <p:nvPicPr>
          <p:cNvPr id="243" name="Shape 243"/>
          <p:cNvPicPr preferRelativeResize="0"/>
          <p:nvPr/>
        </p:nvPicPr>
        <p:blipFill>
          <a:blip r:embed="rId6">
            <a:alphaModFix/>
          </a:blip>
          <a:stretch>
            <a:fillRect/>
          </a:stretch>
        </p:blipFill>
        <p:spPr>
          <a:xfrm>
            <a:off x="7698250" y="3023119"/>
            <a:ext cx="431707" cy="308362"/>
          </a:xfrm>
          <a:prstGeom prst="rect">
            <a:avLst/>
          </a:prstGeom>
          <a:noFill/>
          <a:ln>
            <a:noFill/>
          </a:ln>
        </p:spPr>
      </p:pic>
      <p:pic>
        <p:nvPicPr>
          <p:cNvPr id="244" name="Shape 244"/>
          <p:cNvPicPr preferRelativeResize="0"/>
          <p:nvPr/>
        </p:nvPicPr>
        <p:blipFill>
          <a:blip r:embed="rId5">
            <a:alphaModFix/>
          </a:blip>
          <a:stretch>
            <a:fillRect/>
          </a:stretch>
        </p:blipFill>
        <p:spPr>
          <a:xfrm>
            <a:off x="7840975" y="2923106"/>
            <a:ext cx="100013" cy="100013"/>
          </a:xfrm>
          <a:prstGeom prst="rect">
            <a:avLst/>
          </a:prstGeom>
          <a:noFill/>
          <a:ln>
            <a:noFill/>
          </a:ln>
        </p:spPr>
      </p:pic>
      <p:pic>
        <p:nvPicPr>
          <p:cNvPr id="245" name="Shape 245"/>
          <p:cNvPicPr preferRelativeResize="0"/>
          <p:nvPr/>
        </p:nvPicPr>
        <p:blipFill>
          <a:blip r:embed="rId7">
            <a:alphaModFix/>
          </a:blip>
          <a:stretch>
            <a:fillRect/>
          </a:stretch>
        </p:blipFill>
        <p:spPr>
          <a:xfrm>
            <a:off x="6616550" y="3852450"/>
            <a:ext cx="216817" cy="308363"/>
          </a:xfrm>
          <a:prstGeom prst="rect">
            <a:avLst/>
          </a:prstGeom>
          <a:noFill/>
          <a:ln>
            <a:noFill/>
          </a:ln>
        </p:spPr>
      </p:pic>
      <p:pic>
        <p:nvPicPr>
          <p:cNvPr id="246" name="Shape 246"/>
          <p:cNvPicPr preferRelativeResize="0"/>
          <p:nvPr/>
        </p:nvPicPr>
        <p:blipFill>
          <a:blip r:embed="rId8">
            <a:alphaModFix/>
          </a:blip>
          <a:stretch>
            <a:fillRect/>
          </a:stretch>
        </p:blipFill>
        <p:spPr>
          <a:xfrm>
            <a:off x="8250950" y="4424413"/>
            <a:ext cx="308363" cy="308363"/>
          </a:xfrm>
          <a:prstGeom prst="rect">
            <a:avLst/>
          </a:prstGeom>
          <a:noFill/>
          <a:ln>
            <a:noFill/>
          </a:ln>
        </p:spPr>
      </p:pic>
      <p:pic>
        <p:nvPicPr>
          <p:cNvPr id="247" name="Shape 247"/>
          <p:cNvPicPr preferRelativeResize="0"/>
          <p:nvPr/>
        </p:nvPicPr>
        <p:blipFill>
          <a:blip r:embed="rId9">
            <a:alphaModFix/>
          </a:blip>
          <a:stretch>
            <a:fillRect/>
          </a:stretch>
        </p:blipFill>
        <p:spPr>
          <a:xfrm>
            <a:off x="4408025" y="2417563"/>
            <a:ext cx="327941" cy="308362"/>
          </a:xfrm>
          <a:prstGeom prst="rect">
            <a:avLst/>
          </a:prstGeom>
          <a:noFill/>
          <a:ln>
            <a:noFill/>
          </a:ln>
        </p:spPr>
      </p:pic>
      <p:pic>
        <p:nvPicPr>
          <p:cNvPr id="248" name="Shape 248"/>
          <p:cNvPicPr preferRelativeResize="0"/>
          <p:nvPr/>
        </p:nvPicPr>
        <p:blipFill>
          <a:blip r:embed="rId5">
            <a:alphaModFix/>
          </a:blip>
          <a:stretch>
            <a:fillRect/>
          </a:stretch>
        </p:blipFill>
        <p:spPr>
          <a:xfrm flipH="1" rot="-874244">
            <a:off x="7952121" y="2922465"/>
            <a:ext cx="101299" cy="101299"/>
          </a:xfrm>
          <a:prstGeom prst="rect">
            <a:avLst/>
          </a:prstGeom>
          <a:noFill/>
          <a:ln>
            <a:noFill/>
          </a:ln>
        </p:spPr>
      </p:pic>
      <p:pic>
        <p:nvPicPr>
          <p:cNvPr id="249" name="Shape 249"/>
          <p:cNvPicPr preferRelativeResize="0"/>
          <p:nvPr/>
        </p:nvPicPr>
        <p:blipFill>
          <a:blip r:embed="rId5">
            <a:alphaModFix/>
          </a:blip>
          <a:stretch>
            <a:fillRect/>
          </a:stretch>
        </p:blipFill>
        <p:spPr>
          <a:xfrm>
            <a:off x="6674950" y="3788862"/>
            <a:ext cx="100013" cy="1000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2. </a:t>
            </a:r>
            <a:r>
              <a:rPr lang="de"/>
              <a:t>Projektlogo</a:t>
            </a:r>
          </a:p>
        </p:txBody>
      </p:sp>
      <p:sp>
        <p:nvSpPr>
          <p:cNvPr id="255" name="Shape 255"/>
          <p:cNvSpPr txBox="1"/>
          <p:nvPr>
            <p:ph idx="1" type="body"/>
          </p:nvPr>
        </p:nvSpPr>
        <p:spPr>
          <a:xfrm>
            <a:off x="422625" y="1197550"/>
            <a:ext cx="8229600" cy="3543300"/>
          </a:xfrm>
          <a:prstGeom prst="rect">
            <a:avLst/>
          </a:prstGeom>
        </p:spPr>
        <p:txBody>
          <a:bodyPr anchorCtr="0" anchor="t" bIns="91425" lIns="91425" rIns="91425" wrap="square" tIns="91425">
            <a:noAutofit/>
          </a:bodyPr>
          <a:lstStyle/>
          <a:p>
            <a:pPr indent="0" lvl="0" marL="182880" rtl="0" algn="just">
              <a:spcBef>
                <a:spcPts val="0"/>
              </a:spcBef>
              <a:buNone/>
            </a:pPr>
            <a:r>
              <a:t/>
            </a:r>
            <a:endParaRPr sz="1800">
              <a:latin typeface="Cambria"/>
              <a:ea typeface="Cambria"/>
              <a:cs typeface="Cambria"/>
              <a:sym typeface="Cambria"/>
            </a:endParaRPr>
          </a:p>
          <a:p>
            <a:pPr indent="-160020" lvl="0" marL="342900" rtl="0" algn="just">
              <a:spcBef>
                <a:spcPts val="0"/>
              </a:spcBef>
              <a:buNone/>
            </a:pPr>
            <a:r>
              <a:t/>
            </a:r>
            <a:endParaRPr sz="1800">
              <a:latin typeface="Cambria"/>
              <a:ea typeface="Cambria"/>
              <a:cs typeface="Cambria"/>
              <a:sym typeface="Cambria"/>
            </a:endParaRPr>
          </a:p>
        </p:txBody>
      </p:sp>
      <p:pic>
        <p:nvPicPr>
          <p:cNvPr id="256" name="Shape 256"/>
          <p:cNvPicPr preferRelativeResize="0"/>
          <p:nvPr/>
        </p:nvPicPr>
        <p:blipFill>
          <a:blip r:embed="rId3">
            <a:alphaModFix/>
          </a:blip>
          <a:stretch>
            <a:fillRect/>
          </a:stretch>
        </p:blipFill>
        <p:spPr>
          <a:xfrm>
            <a:off x="5166825" y="1069400"/>
            <a:ext cx="3387507" cy="3543299"/>
          </a:xfrm>
          <a:prstGeom prst="rect">
            <a:avLst/>
          </a:prstGeom>
          <a:noFill/>
          <a:ln>
            <a:noFill/>
          </a:ln>
        </p:spPr>
      </p:pic>
      <p:pic>
        <p:nvPicPr>
          <p:cNvPr id="257" name="Shape 257"/>
          <p:cNvPicPr preferRelativeResize="0"/>
          <p:nvPr/>
        </p:nvPicPr>
        <p:blipFill>
          <a:blip r:embed="rId4">
            <a:alphaModFix/>
          </a:blip>
          <a:stretch>
            <a:fillRect/>
          </a:stretch>
        </p:blipFill>
        <p:spPr>
          <a:xfrm>
            <a:off x="1294625" y="1319975"/>
            <a:ext cx="3055776" cy="2291801"/>
          </a:xfrm>
          <a:prstGeom prst="rect">
            <a:avLst/>
          </a:prstGeom>
          <a:noFill/>
          <a:ln>
            <a:noFill/>
          </a:ln>
        </p:spPr>
      </p:pic>
      <p:sp>
        <p:nvSpPr>
          <p:cNvPr id="258" name="Shape 258"/>
          <p:cNvSpPr txBox="1"/>
          <p:nvPr/>
        </p:nvSpPr>
        <p:spPr>
          <a:xfrm>
            <a:off x="1247175" y="3244400"/>
            <a:ext cx="2799900" cy="9624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sz="1600">
              <a:latin typeface="Cambria"/>
              <a:ea typeface="Cambria"/>
              <a:cs typeface="Cambria"/>
              <a:sym typeface="Cambria"/>
            </a:endParaRPr>
          </a:p>
          <a:p>
            <a:pPr indent="0" lvl="0" marL="0" rtl="0">
              <a:spcBef>
                <a:spcPts val="0"/>
              </a:spcBef>
              <a:buNone/>
            </a:pPr>
            <a:r>
              <a:rPr lang="de" sz="1600">
                <a:latin typeface="Cambria"/>
                <a:ea typeface="Cambria"/>
                <a:cs typeface="Cambria"/>
                <a:sym typeface="Cambria"/>
              </a:rPr>
              <a:t>- Teambuilding Massnahme</a:t>
            </a:r>
          </a:p>
          <a:p>
            <a:pPr indent="0" lvl="0" marL="0" rtl="0">
              <a:spcBef>
                <a:spcPts val="0"/>
              </a:spcBef>
              <a:buNone/>
            </a:pPr>
            <a:r>
              <a:rPr lang="de" sz="1600">
                <a:latin typeface="Cambria"/>
                <a:ea typeface="Cambria"/>
                <a:cs typeface="Cambria"/>
                <a:sym typeface="Cambria"/>
              </a:rPr>
              <a:t>- Projektflyer</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2. Projektentwicklung</a:t>
            </a:r>
          </a:p>
        </p:txBody>
      </p:sp>
      <p:pic>
        <p:nvPicPr>
          <p:cNvPr id="264" name="Shape 264"/>
          <p:cNvPicPr preferRelativeResize="0"/>
          <p:nvPr/>
        </p:nvPicPr>
        <p:blipFill>
          <a:blip r:embed="rId3">
            <a:alphaModFix/>
          </a:blip>
          <a:stretch>
            <a:fillRect/>
          </a:stretch>
        </p:blipFill>
        <p:spPr>
          <a:xfrm>
            <a:off x="947900" y="978750"/>
            <a:ext cx="8151676" cy="41647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Agenda</a:t>
            </a:r>
          </a:p>
        </p:txBody>
      </p:sp>
      <p:sp>
        <p:nvSpPr>
          <p:cNvPr id="270" name="Shape 270"/>
          <p:cNvSpPr txBox="1"/>
          <p:nvPr>
            <p:ph idx="1" type="body"/>
          </p:nvPr>
        </p:nvSpPr>
        <p:spPr>
          <a:xfrm>
            <a:off x="1924200" y="957075"/>
            <a:ext cx="6176400" cy="41865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AutoNum type="arabicPeriod"/>
            </a:pPr>
            <a:r>
              <a:rPr lang="de" sz="2400">
                <a:latin typeface="Cambria"/>
                <a:ea typeface="Cambria"/>
                <a:cs typeface="Cambria"/>
                <a:sym typeface="Cambria"/>
              </a:rPr>
              <a:t>Unser Projekt </a:t>
            </a:r>
          </a:p>
          <a:p>
            <a:pPr indent="-381000" lvl="0" marL="457200" rtl="0">
              <a:spcBef>
                <a:spcPts val="0"/>
              </a:spcBef>
              <a:spcAft>
                <a:spcPts val="0"/>
              </a:spcAft>
              <a:buSzPts val="2400"/>
              <a:buAutoNum type="arabicPeriod"/>
            </a:pPr>
            <a:r>
              <a:rPr lang="de" sz="2400">
                <a:latin typeface="Cambria"/>
                <a:ea typeface="Cambria"/>
                <a:cs typeface="Cambria"/>
                <a:sym typeface="Cambria"/>
              </a:rPr>
              <a:t>Unsere Zusammenarbeit</a:t>
            </a:r>
          </a:p>
          <a:p>
            <a:pPr indent="-381000" lvl="0" marL="457200" rtl="0">
              <a:spcBef>
                <a:spcPts val="0"/>
              </a:spcBef>
              <a:spcAft>
                <a:spcPts val="0"/>
              </a:spcAft>
              <a:buSzPts val="2400"/>
              <a:buAutoNum type="arabicPeriod"/>
            </a:pPr>
            <a:r>
              <a:rPr lang="de" sz="2400">
                <a:latin typeface="Cambria"/>
                <a:ea typeface="Cambria"/>
                <a:cs typeface="Cambria"/>
                <a:sym typeface="Cambria"/>
              </a:rPr>
              <a:t>Forschungsstand</a:t>
            </a:r>
          </a:p>
          <a:p>
            <a:pPr indent="-381000" lvl="0" marL="457200" rtl="0">
              <a:spcBef>
                <a:spcPts val="0"/>
              </a:spcBef>
              <a:spcAft>
                <a:spcPts val="0"/>
              </a:spcAft>
              <a:buClr>
                <a:srgbClr val="000000"/>
              </a:buClr>
              <a:buSzPts val="2400"/>
              <a:buFont typeface="Cambria"/>
              <a:buAutoNum type="arabicPeriod"/>
            </a:pPr>
            <a:r>
              <a:rPr lang="de" sz="2400">
                <a:solidFill>
                  <a:srgbClr val="000000"/>
                </a:solidFill>
                <a:latin typeface="Cambria"/>
                <a:ea typeface="Cambria"/>
                <a:cs typeface="Cambria"/>
                <a:sym typeface="Cambria"/>
              </a:rPr>
              <a:t>Datenerhebung</a:t>
            </a:r>
          </a:p>
          <a:p>
            <a:pPr indent="-381000" lvl="0" marL="457200" rtl="0">
              <a:spcBef>
                <a:spcPts val="0"/>
              </a:spcBef>
              <a:spcAft>
                <a:spcPts val="0"/>
              </a:spcAft>
              <a:buSzPts val="2400"/>
              <a:buFont typeface="Cambria"/>
              <a:buAutoNum type="arabicPeriod"/>
            </a:pPr>
            <a:r>
              <a:rPr lang="de" sz="2400">
                <a:latin typeface="Cambria"/>
                <a:ea typeface="Cambria"/>
                <a:cs typeface="Cambria"/>
                <a:sym typeface="Cambria"/>
              </a:rPr>
              <a:t>Datenauswertung </a:t>
            </a:r>
          </a:p>
          <a:p>
            <a:pPr indent="-381000" lvl="0" marL="457200" rtl="0">
              <a:spcBef>
                <a:spcPts val="0"/>
              </a:spcBef>
              <a:spcAft>
                <a:spcPts val="0"/>
              </a:spcAft>
              <a:buSzPts val="2400"/>
              <a:buAutoNum type="arabicPeriod"/>
            </a:pPr>
            <a:r>
              <a:rPr lang="de" sz="2400">
                <a:latin typeface="Cambria"/>
                <a:ea typeface="Cambria"/>
                <a:cs typeface="Cambria"/>
                <a:sym typeface="Cambria"/>
              </a:rPr>
              <a:t>Learnings</a:t>
            </a:r>
          </a:p>
          <a:p>
            <a:pPr indent="-381000" lvl="0" marL="457200" rtl="0">
              <a:spcBef>
                <a:spcPts val="0"/>
              </a:spcBef>
              <a:buSzPts val="2400"/>
              <a:buAutoNum type="arabicPeriod"/>
            </a:pPr>
            <a:r>
              <a:rPr lang="de" sz="2400">
                <a:latin typeface="Cambria"/>
                <a:ea typeface="Cambria"/>
                <a:cs typeface="Cambria"/>
                <a:sym typeface="Cambria"/>
              </a:rPr>
              <a:t>Next Steps </a:t>
            </a:r>
          </a:p>
        </p:txBody>
      </p:sp>
      <p:sp>
        <p:nvSpPr>
          <p:cNvPr id="271" name="Shape 271"/>
          <p:cNvSpPr/>
          <p:nvPr/>
        </p:nvSpPr>
        <p:spPr>
          <a:xfrm>
            <a:off x="763950" y="1819475"/>
            <a:ext cx="7616100" cy="478200"/>
          </a:xfrm>
          <a:prstGeom prst="rect">
            <a:avLst/>
          </a:prstGeom>
          <a:noFill/>
          <a:ln cap="flat" cmpd="sng" w="9525">
            <a:solidFill>
              <a:srgbClr val="20124D"/>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3. </a:t>
            </a:r>
            <a:r>
              <a:rPr lang="de"/>
              <a:t>Forschungsstand </a:t>
            </a:r>
          </a:p>
        </p:txBody>
      </p:sp>
      <p:sp>
        <p:nvSpPr>
          <p:cNvPr id="277" name="Shape 277"/>
          <p:cNvSpPr txBox="1"/>
          <p:nvPr>
            <p:ph idx="1" type="body"/>
          </p:nvPr>
        </p:nvSpPr>
        <p:spPr>
          <a:xfrm>
            <a:off x="457200" y="1063375"/>
            <a:ext cx="8391900" cy="3695100"/>
          </a:xfrm>
          <a:prstGeom prst="rect">
            <a:avLst/>
          </a:prstGeom>
        </p:spPr>
        <p:txBody>
          <a:bodyPr anchorCtr="0" anchor="t" bIns="91425" lIns="91425" rIns="91425" wrap="square" tIns="91425">
            <a:noAutofit/>
          </a:bodyPr>
          <a:lstStyle/>
          <a:p>
            <a:pPr indent="-69850" lvl="0" marL="0" rtl="0">
              <a:lnSpc>
                <a:spcPct val="100000"/>
              </a:lnSpc>
              <a:spcBef>
                <a:spcPts val="400"/>
              </a:spcBef>
              <a:spcAft>
                <a:spcPts val="0"/>
              </a:spcAft>
              <a:buClr>
                <a:schemeClr val="dk1"/>
              </a:buClr>
              <a:buSzPts val="1100"/>
              <a:buFont typeface="Arial"/>
              <a:buNone/>
            </a:pPr>
            <a:r>
              <a:rPr b="1" lang="de" sz="1400">
                <a:latin typeface="Cambria"/>
                <a:ea typeface="Cambria"/>
                <a:cs typeface="Cambria"/>
                <a:sym typeface="Cambria"/>
              </a:rPr>
              <a:t>Hauptfokus in der aktuellen Forschungsliteratur</a:t>
            </a:r>
            <a:r>
              <a:rPr lang="de" sz="1400">
                <a:latin typeface="Cambria"/>
                <a:ea typeface="Cambria"/>
                <a:cs typeface="Cambria"/>
                <a:sym typeface="Cambria"/>
              </a:rPr>
              <a:t>:</a:t>
            </a:r>
          </a:p>
          <a:p>
            <a:pPr indent="-317500" lvl="0" marL="457200" rtl="0" algn="just">
              <a:lnSpc>
                <a:spcPct val="100000"/>
              </a:lnSpc>
              <a:spcBef>
                <a:spcPts val="400"/>
              </a:spcBef>
              <a:spcAft>
                <a:spcPts val="0"/>
              </a:spcAft>
              <a:buSzPts val="1400"/>
              <a:buChar char="-"/>
            </a:pPr>
            <a:r>
              <a:rPr lang="de" sz="1400">
                <a:latin typeface="Cambria"/>
                <a:ea typeface="Cambria"/>
                <a:cs typeface="Cambria"/>
                <a:sym typeface="Cambria"/>
              </a:rPr>
              <a:t>Soziopolitische &amp; religiöse Situation der afghanischen Minderheitsgruppe in Deutschland und Österreich</a:t>
            </a:r>
          </a:p>
          <a:p>
            <a:pPr indent="-317500" lvl="0" marL="457200" rtl="0" algn="just">
              <a:lnSpc>
                <a:spcPct val="100000"/>
              </a:lnSpc>
              <a:spcBef>
                <a:spcPts val="0"/>
              </a:spcBef>
              <a:spcAft>
                <a:spcPts val="0"/>
              </a:spcAft>
              <a:buSzPts val="1400"/>
              <a:buChar char="-"/>
            </a:pPr>
            <a:r>
              <a:rPr lang="de" sz="1400">
                <a:latin typeface="Cambria"/>
                <a:ea typeface="Cambria"/>
                <a:cs typeface="Cambria"/>
                <a:sym typeface="Cambria"/>
              </a:rPr>
              <a:t>Kulturelle Identität zwischen indisch-deutschen Kulturkontakten: Literatur, Religion, Politik</a:t>
            </a:r>
          </a:p>
          <a:p>
            <a:pPr indent="-317500" lvl="0" marL="457200" rtl="0">
              <a:lnSpc>
                <a:spcPct val="100000"/>
              </a:lnSpc>
              <a:spcBef>
                <a:spcPts val="0"/>
              </a:spcBef>
              <a:spcAft>
                <a:spcPts val="0"/>
              </a:spcAft>
              <a:buSzPts val="1400"/>
              <a:buChar char="-"/>
            </a:pPr>
            <a:r>
              <a:rPr lang="de" sz="1400">
                <a:latin typeface="Cambria"/>
                <a:ea typeface="Cambria"/>
                <a:cs typeface="Cambria"/>
                <a:sym typeface="Cambria"/>
              </a:rPr>
              <a:t>Sicherung des Status von afghanischen Flüchtlingen bzw. Asylbewerbern in Deutschland</a:t>
            </a:r>
          </a:p>
          <a:p>
            <a:pPr indent="-317500" lvl="0" marL="457200" rtl="0">
              <a:lnSpc>
                <a:spcPct val="100000"/>
              </a:lnSpc>
              <a:spcBef>
                <a:spcPts val="0"/>
              </a:spcBef>
              <a:spcAft>
                <a:spcPts val="1000"/>
              </a:spcAft>
              <a:buSzPts val="1400"/>
              <a:buFont typeface="Cambria"/>
              <a:buChar char="-"/>
            </a:pPr>
            <a:r>
              <a:rPr lang="de" sz="1400">
                <a:latin typeface="Cambria"/>
                <a:ea typeface="Cambria"/>
                <a:cs typeface="Cambria"/>
                <a:sym typeface="Cambria"/>
              </a:rPr>
              <a:t>Fokus auf Kulturkontakt von Afghanen und indische Hindus im deutschsprachigen Raum</a:t>
            </a:r>
          </a:p>
          <a:p>
            <a:pPr indent="0" lvl="0" marL="0" rtl="0" algn="ctr">
              <a:lnSpc>
                <a:spcPct val="100000"/>
              </a:lnSpc>
              <a:spcBef>
                <a:spcPts val="0"/>
              </a:spcBef>
              <a:spcAft>
                <a:spcPts val="1000"/>
              </a:spcAft>
              <a:buNone/>
            </a:pPr>
            <a:r>
              <a:rPr b="1" lang="de" sz="1200">
                <a:latin typeface="Cambria"/>
                <a:ea typeface="Cambria"/>
                <a:cs typeface="Cambria"/>
                <a:sym typeface="Cambria"/>
              </a:rPr>
              <a:t>Prof. Dr. phil. Dr. theol. Manfred Hutter (Uni Bonn); Prof. em Dr. Edmund Weber (Uni Frankfurt am Main); Horst Turk</a:t>
            </a:r>
          </a:p>
          <a:p>
            <a:pPr indent="0" lvl="0" marL="0" rtl="0">
              <a:lnSpc>
                <a:spcPct val="100000"/>
              </a:lnSpc>
              <a:spcBef>
                <a:spcPts val="0"/>
              </a:spcBef>
              <a:spcAft>
                <a:spcPts val="1000"/>
              </a:spcAft>
              <a:buNone/>
            </a:pPr>
            <a:r>
              <a:rPr b="1" lang="de" sz="1400">
                <a:latin typeface="Cambria"/>
                <a:ea typeface="Cambria"/>
                <a:cs typeface="Cambria"/>
                <a:sym typeface="Cambria"/>
              </a:rPr>
              <a:t>Unser Mehrwert:</a:t>
            </a:r>
          </a:p>
          <a:p>
            <a:pPr indent="-317500" lvl="0" marL="457200" rtl="0">
              <a:lnSpc>
                <a:spcPct val="100000"/>
              </a:lnSpc>
              <a:spcBef>
                <a:spcPts val="0"/>
              </a:spcBef>
              <a:spcAft>
                <a:spcPts val="0"/>
              </a:spcAft>
              <a:buSzPts val="1400"/>
              <a:buChar char="-"/>
            </a:pPr>
            <a:r>
              <a:rPr lang="de" sz="1400">
                <a:latin typeface="Cambria"/>
                <a:ea typeface="Cambria"/>
                <a:cs typeface="Cambria"/>
                <a:sym typeface="Cambria"/>
              </a:rPr>
              <a:t>erster akademischer Beitrag zur kulturellen Identität afghanisch &amp; indischer Hindus anhand einer qualitativen Forschungsmethode</a:t>
            </a:r>
          </a:p>
          <a:p>
            <a:pPr indent="-317500" lvl="0" marL="457200" rtl="0">
              <a:lnSpc>
                <a:spcPct val="100000"/>
              </a:lnSpc>
              <a:spcBef>
                <a:spcPts val="0"/>
              </a:spcBef>
              <a:spcAft>
                <a:spcPts val="0"/>
              </a:spcAft>
              <a:buSzPts val="1400"/>
              <a:buFont typeface="Cambria"/>
              <a:buChar char="-"/>
            </a:pPr>
            <a:r>
              <a:rPr lang="de" sz="1400">
                <a:latin typeface="Cambria"/>
                <a:ea typeface="Cambria"/>
                <a:cs typeface="Cambria"/>
                <a:sym typeface="Cambria"/>
              </a:rPr>
              <a:t>kulturelle Identität von afghanischen UND indischen Hindus im Fokus</a:t>
            </a:r>
          </a:p>
          <a:p>
            <a:pPr indent="-304800" lvl="0" marL="457200" rtl="0">
              <a:lnSpc>
                <a:spcPct val="100000"/>
              </a:lnSpc>
              <a:spcBef>
                <a:spcPts val="0"/>
              </a:spcBef>
              <a:spcAft>
                <a:spcPts val="1000"/>
              </a:spcAft>
              <a:buSzPts val="1200"/>
              <a:buFont typeface="Cambria"/>
              <a:buChar char="-"/>
            </a:pPr>
            <a:r>
              <a:rPr lang="de" sz="1400">
                <a:latin typeface="Cambria"/>
                <a:ea typeface="Cambria"/>
                <a:cs typeface="Cambria"/>
                <a:sym typeface="Cambria"/>
              </a:rPr>
              <a:t>Grammatik der Identitäten als Theorie angewandt</a:t>
            </a:r>
          </a:p>
          <a:p>
            <a:pPr indent="0" lvl="0" marL="0" rtl="0">
              <a:lnSpc>
                <a:spcPct val="115000"/>
              </a:lnSpc>
              <a:spcBef>
                <a:spcPts val="0"/>
              </a:spcBef>
              <a:spcAft>
                <a:spcPts val="1000"/>
              </a:spcAft>
              <a:buNone/>
            </a:pPr>
            <a:r>
              <a:t/>
            </a:r>
            <a:endParaRPr sz="1200">
              <a:latin typeface="Cambria"/>
              <a:ea typeface="Cambria"/>
              <a:cs typeface="Cambria"/>
              <a:sym typeface="Cambria"/>
            </a:endParaRPr>
          </a:p>
          <a:p>
            <a:pPr indent="-69850" lvl="0" marL="0" rtl="0">
              <a:lnSpc>
                <a:spcPct val="115000"/>
              </a:lnSpc>
              <a:spcBef>
                <a:spcPts val="400"/>
              </a:spcBef>
              <a:spcAft>
                <a:spcPts val="0"/>
              </a:spcAft>
              <a:buClr>
                <a:schemeClr val="dk1"/>
              </a:buClr>
              <a:buSzPts val="1100"/>
              <a:buFont typeface="Arial"/>
              <a:buNone/>
            </a:pPr>
            <a:r>
              <a:t/>
            </a:r>
            <a:endParaRPr sz="1200">
              <a:latin typeface="Cambria"/>
              <a:ea typeface="Cambria"/>
              <a:cs typeface="Cambria"/>
              <a:sym typeface="Cambria"/>
            </a:endParaRPr>
          </a:p>
          <a:p>
            <a:pPr indent="-69850" lvl="0" marL="0" rtl="0">
              <a:lnSpc>
                <a:spcPct val="115000"/>
              </a:lnSpc>
              <a:spcBef>
                <a:spcPts val="400"/>
              </a:spcBef>
              <a:spcAft>
                <a:spcPts val="0"/>
              </a:spcAft>
              <a:buClr>
                <a:schemeClr val="dk1"/>
              </a:buClr>
              <a:buSzPts val="1100"/>
              <a:buFont typeface="Arial"/>
              <a:buNone/>
            </a:pPr>
            <a:r>
              <a:t/>
            </a:r>
            <a:endParaRPr sz="1200">
              <a:latin typeface="Cambria"/>
              <a:ea typeface="Cambria"/>
              <a:cs typeface="Cambria"/>
              <a:sym typeface="Cambria"/>
            </a:endParaRPr>
          </a:p>
          <a:p>
            <a:pPr indent="-69850" lvl="0" marL="0" rtl="0">
              <a:lnSpc>
                <a:spcPct val="115000"/>
              </a:lnSpc>
              <a:spcBef>
                <a:spcPts val="400"/>
              </a:spcBef>
              <a:spcAft>
                <a:spcPts val="0"/>
              </a:spcAft>
              <a:buClr>
                <a:schemeClr val="dk1"/>
              </a:buClr>
              <a:buSzPts val="1100"/>
              <a:buFont typeface="Arial"/>
              <a:buNone/>
            </a:pPr>
            <a:r>
              <a:t/>
            </a:r>
            <a:endParaRPr sz="1200">
              <a:latin typeface="Arial"/>
              <a:ea typeface="Arial"/>
              <a:cs typeface="Arial"/>
              <a:sym typeface="Arial"/>
            </a:endParaRPr>
          </a:p>
          <a:p>
            <a:pPr indent="-69850" lvl="0" marL="0" rtl="0">
              <a:lnSpc>
                <a:spcPct val="115000"/>
              </a:lnSpc>
              <a:spcBef>
                <a:spcPts val="400"/>
              </a:spcBef>
              <a:spcAft>
                <a:spcPts val="0"/>
              </a:spcAft>
              <a:buClr>
                <a:schemeClr val="dk1"/>
              </a:buClr>
              <a:buSzPts val="1100"/>
              <a:buFont typeface="Arial"/>
              <a:buNone/>
            </a:pPr>
            <a:r>
              <a:t/>
            </a:r>
            <a:endParaRPr sz="1200">
              <a:latin typeface="Arial"/>
              <a:ea typeface="Arial"/>
              <a:cs typeface="Arial"/>
              <a:sym typeface="Arial"/>
            </a:endParaRPr>
          </a:p>
          <a:p>
            <a:pPr indent="-69850" lvl="0" marL="0" rtl="0">
              <a:lnSpc>
                <a:spcPct val="100000"/>
              </a:lnSpc>
              <a:spcBef>
                <a:spcPts val="0"/>
              </a:spcBef>
              <a:buClr>
                <a:schemeClr val="dk1"/>
              </a:buClr>
              <a:buSzPts val="1100"/>
              <a:buFont typeface="Arial"/>
              <a:buNone/>
            </a:pPr>
            <a:r>
              <a:t/>
            </a:r>
            <a:endParaRPr sz="1200">
              <a:latin typeface="Arial"/>
              <a:ea typeface="Arial"/>
              <a:cs typeface="Arial"/>
              <a:sym typeface="Arial"/>
            </a:endParaRPr>
          </a:p>
          <a:p>
            <a:pPr indent="-69850" lvl="0" marL="0" rtl="0" algn="l">
              <a:lnSpc>
                <a:spcPct val="100000"/>
              </a:lnSpc>
              <a:spcBef>
                <a:spcPts val="0"/>
              </a:spcBef>
              <a:buClr>
                <a:schemeClr val="dk1"/>
              </a:buClr>
              <a:buSzPts val="1100"/>
              <a:buFont typeface="Arial"/>
              <a:buNone/>
            </a:pPr>
            <a:r>
              <a:t/>
            </a:r>
            <a:endParaRPr b="1" sz="1200">
              <a:solidFill>
                <a:srgbClr val="434343"/>
              </a:solidFill>
              <a:latin typeface="Cambria"/>
              <a:ea typeface="Cambria"/>
              <a:cs typeface="Cambria"/>
              <a:sym typeface="Cambria"/>
            </a:endParaRPr>
          </a:p>
          <a:p>
            <a:pPr indent="-160020" lvl="0" marL="342900" rtl="0">
              <a:lnSpc>
                <a:spcPct val="100000"/>
              </a:lnSpc>
              <a:spcBef>
                <a:spcPts val="0"/>
              </a:spcBef>
              <a:buNone/>
            </a:pPr>
            <a:r>
              <a:t/>
            </a:r>
            <a:endParaRPr>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Agenda</a:t>
            </a:r>
          </a:p>
        </p:txBody>
      </p:sp>
      <p:sp>
        <p:nvSpPr>
          <p:cNvPr id="283" name="Shape 283"/>
          <p:cNvSpPr txBox="1"/>
          <p:nvPr>
            <p:ph idx="1" type="body"/>
          </p:nvPr>
        </p:nvSpPr>
        <p:spPr>
          <a:xfrm>
            <a:off x="1924200" y="957075"/>
            <a:ext cx="6176400" cy="41865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AutoNum type="arabicPeriod"/>
            </a:pPr>
            <a:r>
              <a:rPr lang="de" sz="2400">
                <a:latin typeface="Cambria"/>
                <a:ea typeface="Cambria"/>
                <a:cs typeface="Cambria"/>
                <a:sym typeface="Cambria"/>
              </a:rPr>
              <a:t>Unser Projekt </a:t>
            </a:r>
          </a:p>
          <a:p>
            <a:pPr indent="-381000" lvl="0" marL="457200" rtl="0">
              <a:spcBef>
                <a:spcPts val="0"/>
              </a:spcBef>
              <a:spcAft>
                <a:spcPts val="0"/>
              </a:spcAft>
              <a:buSzPts val="2400"/>
              <a:buAutoNum type="arabicPeriod"/>
            </a:pPr>
            <a:r>
              <a:rPr lang="de" sz="2400">
                <a:latin typeface="Cambria"/>
                <a:ea typeface="Cambria"/>
                <a:cs typeface="Cambria"/>
                <a:sym typeface="Cambria"/>
              </a:rPr>
              <a:t>Unsere Zusammenarbeit</a:t>
            </a:r>
          </a:p>
          <a:p>
            <a:pPr indent="-381000" lvl="0" marL="457200" rtl="0">
              <a:spcBef>
                <a:spcPts val="0"/>
              </a:spcBef>
              <a:spcAft>
                <a:spcPts val="0"/>
              </a:spcAft>
              <a:buSzPts val="2400"/>
              <a:buAutoNum type="arabicPeriod"/>
            </a:pPr>
            <a:r>
              <a:rPr lang="de" sz="2400">
                <a:latin typeface="Cambria"/>
                <a:ea typeface="Cambria"/>
                <a:cs typeface="Cambria"/>
                <a:sym typeface="Cambria"/>
              </a:rPr>
              <a:t>Forschungsstand</a:t>
            </a:r>
          </a:p>
          <a:p>
            <a:pPr indent="-381000" lvl="0" marL="457200" rtl="0">
              <a:spcBef>
                <a:spcPts val="0"/>
              </a:spcBef>
              <a:spcAft>
                <a:spcPts val="0"/>
              </a:spcAft>
              <a:buClr>
                <a:srgbClr val="000000"/>
              </a:buClr>
              <a:buSzPts val="2400"/>
              <a:buFont typeface="Cambria"/>
              <a:buAutoNum type="arabicPeriod"/>
            </a:pPr>
            <a:r>
              <a:rPr lang="de" sz="2400">
                <a:solidFill>
                  <a:srgbClr val="000000"/>
                </a:solidFill>
                <a:latin typeface="Cambria"/>
                <a:ea typeface="Cambria"/>
                <a:cs typeface="Cambria"/>
                <a:sym typeface="Cambria"/>
              </a:rPr>
              <a:t>Datenerhebung</a:t>
            </a:r>
          </a:p>
          <a:p>
            <a:pPr indent="-381000" lvl="0" marL="457200" rtl="0">
              <a:spcBef>
                <a:spcPts val="0"/>
              </a:spcBef>
              <a:spcAft>
                <a:spcPts val="0"/>
              </a:spcAft>
              <a:buSzPts val="2400"/>
              <a:buFont typeface="Cambria"/>
              <a:buAutoNum type="arabicPeriod"/>
            </a:pPr>
            <a:r>
              <a:rPr lang="de" sz="2400">
                <a:latin typeface="Cambria"/>
                <a:ea typeface="Cambria"/>
                <a:cs typeface="Cambria"/>
                <a:sym typeface="Cambria"/>
              </a:rPr>
              <a:t>Datenauswertung </a:t>
            </a:r>
          </a:p>
          <a:p>
            <a:pPr indent="-381000" lvl="0" marL="457200" rtl="0">
              <a:spcBef>
                <a:spcPts val="0"/>
              </a:spcBef>
              <a:spcAft>
                <a:spcPts val="0"/>
              </a:spcAft>
              <a:buSzPts val="2400"/>
              <a:buAutoNum type="arabicPeriod"/>
            </a:pPr>
            <a:r>
              <a:rPr lang="de" sz="2400">
                <a:latin typeface="Cambria"/>
                <a:ea typeface="Cambria"/>
                <a:cs typeface="Cambria"/>
                <a:sym typeface="Cambria"/>
              </a:rPr>
              <a:t>Learnings</a:t>
            </a:r>
          </a:p>
          <a:p>
            <a:pPr indent="-381000" lvl="0" marL="457200" rtl="0">
              <a:spcBef>
                <a:spcPts val="0"/>
              </a:spcBef>
              <a:buSzPts val="2400"/>
              <a:buAutoNum type="arabicPeriod"/>
            </a:pPr>
            <a:r>
              <a:rPr lang="de" sz="2400">
                <a:latin typeface="Cambria"/>
                <a:ea typeface="Cambria"/>
                <a:cs typeface="Cambria"/>
                <a:sym typeface="Cambria"/>
              </a:rPr>
              <a:t>Next Steps </a:t>
            </a:r>
          </a:p>
        </p:txBody>
      </p:sp>
      <p:sp>
        <p:nvSpPr>
          <p:cNvPr id="284" name="Shape 284"/>
          <p:cNvSpPr/>
          <p:nvPr/>
        </p:nvSpPr>
        <p:spPr>
          <a:xfrm>
            <a:off x="763950" y="2192700"/>
            <a:ext cx="7616100" cy="478200"/>
          </a:xfrm>
          <a:prstGeom prst="rect">
            <a:avLst/>
          </a:prstGeom>
          <a:noFill/>
          <a:ln cap="flat" cmpd="sng" w="9525">
            <a:solidFill>
              <a:srgbClr val="20124D"/>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4. </a:t>
            </a:r>
            <a:r>
              <a:rPr lang="de"/>
              <a:t>Methodische Einordnung </a:t>
            </a:r>
          </a:p>
        </p:txBody>
      </p:sp>
      <p:sp>
        <p:nvSpPr>
          <p:cNvPr id="290" name="Shape 290"/>
          <p:cNvSpPr txBox="1"/>
          <p:nvPr>
            <p:ph idx="1" type="body"/>
          </p:nvPr>
        </p:nvSpPr>
        <p:spPr>
          <a:xfrm>
            <a:off x="457200" y="1200150"/>
            <a:ext cx="8229600" cy="3805200"/>
          </a:xfrm>
          <a:prstGeom prst="rect">
            <a:avLst/>
          </a:prstGeom>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t/>
            </a:r>
            <a:endParaRPr b="1" sz="1600">
              <a:latin typeface="Cambria"/>
              <a:ea typeface="Cambria"/>
              <a:cs typeface="Cambria"/>
              <a:sym typeface="Cambria"/>
            </a:endParaRPr>
          </a:p>
          <a:p>
            <a:pPr indent="-69850" lvl="0" marL="0" rtl="0">
              <a:lnSpc>
                <a:spcPct val="115000"/>
              </a:lnSpc>
              <a:spcBef>
                <a:spcPts val="0"/>
              </a:spcBef>
              <a:buClr>
                <a:schemeClr val="dk1"/>
              </a:buClr>
              <a:buSzPts val="1100"/>
              <a:buFont typeface="Arial"/>
              <a:buNone/>
            </a:pPr>
            <a:r>
              <a:rPr b="1" lang="de" sz="1600">
                <a:latin typeface="Cambria"/>
                <a:ea typeface="Cambria"/>
                <a:cs typeface="Cambria"/>
                <a:sym typeface="Cambria"/>
              </a:rPr>
              <a:t>Das narrative Interview ist eine qualitative Erhebungsmethode.</a:t>
            </a:r>
          </a:p>
          <a:p>
            <a:pPr indent="-69850" lvl="0" marL="0" rtl="0">
              <a:lnSpc>
                <a:spcPct val="115000"/>
              </a:lnSpc>
              <a:spcBef>
                <a:spcPts val="0"/>
              </a:spcBef>
              <a:buClr>
                <a:schemeClr val="dk1"/>
              </a:buClr>
              <a:buSzPts val="1100"/>
              <a:buFont typeface="Arial"/>
              <a:buNone/>
            </a:pPr>
            <a:r>
              <a:t/>
            </a:r>
            <a:endParaRPr b="1" sz="1600">
              <a:latin typeface="Cambria"/>
              <a:ea typeface="Cambria"/>
              <a:cs typeface="Cambria"/>
              <a:sym typeface="Cambria"/>
            </a:endParaRPr>
          </a:p>
          <a:p>
            <a:pPr indent="-69850" lvl="0" marL="0" rtl="0">
              <a:lnSpc>
                <a:spcPct val="115000"/>
              </a:lnSpc>
              <a:spcBef>
                <a:spcPts val="0"/>
              </a:spcBef>
              <a:buClr>
                <a:schemeClr val="dk1"/>
              </a:buClr>
              <a:buSzPts val="1100"/>
              <a:buFont typeface="Arial"/>
              <a:buNone/>
            </a:pPr>
            <a:r>
              <a:rPr b="1" lang="de" sz="1600">
                <a:solidFill>
                  <a:schemeClr val="dk2"/>
                </a:solidFill>
                <a:latin typeface="Cambria"/>
                <a:ea typeface="Cambria"/>
                <a:cs typeface="Cambria"/>
                <a:sym typeface="Cambria"/>
              </a:rPr>
              <a:t>Küsters, I. (2009)</a:t>
            </a:r>
          </a:p>
          <a:p>
            <a:pPr indent="-69850" lvl="0" marL="0" rtl="0" algn="just">
              <a:lnSpc>
                <a:spcPct val="115000"/>
              </a:lnSpc>
              <a:spcBef>
                <a:spcPts val="0"/>
              </a:spcBef>
              <a:buClr>
                <a:schemeClr val="dk1"/>
              </a:buClr>
              <a:buSzPts val="1100"/>
              <a:buFont typeface="Arial"/>
              <a:buNone/>
            </a:pPr>
            <a:r>
              <a:rPr b="1" i="1" lang="de" sz="1600">
                <a:latin typeface="Cambria"/>
                <a:ea typeface="Cambria"/>
                <a:cs typeface="Cambria"/>
                <a:sym typeface="Cambria"/>
              </a:rPr>
              <a:t>“Erzählung eines prozesshaften Vorgangs, durch  eine Eingangsfrage...”</a:t>
            </a:r>
          </a:p>
          <a:p>
            <a:pPr indent="-69850" lvl="0" marL="0" rtl="0" algn="just">
              <a:lnSpc>
                <a:spcPct val="115000"/>
              </a:lnSpc>
              <a:spcBef>
                <a:spcPts val="0"/>
              </a:spcBef>
              <a:buClr>
                <a:schemeClr val="dk1"/>
              </a:buClr>
              <a:buSzPts val="1100"/>
              <a:buFont typeface="Arial"/>
              <a:buNone/>
            </a:pPr>
            <a:r>
              <a:t/>
            </a:r>
            <a:endParaRPr b="1" i="1" sz="1600">
              <a:latin typeface="Cambria"/>
              <a:ea typeface="Cambria"/>
              <a:cs typeface="Cambria"/>
              <a:sym typeface="Cambria"/>
            </a:endParaRPr>
          </a:p>
          <a:p>
            <a:pPr indent="-69850" lvl="0" marL="0" rtl="0" algn="just">
              <a:lnSpc>
                <a:spcPct val="115000"/>
              </a:lnSpc>
              <a:spcBef>
                <a:spcPts val="0"/>
              </a:spcBef>
              <a:buClr>
                <a:schemeClr val="dk1"/>
              </a:buClr>
              <a:buSzPts val="1100"/>
              <a:buFont typeface="Arial"/>
              <a:buNone/>
            </a:pPr>
            <a:r>
              <a:t/>
            </a:r>
            <a:endParaRPr b="1" i="1" sz="1600">
              <a:latin typeface="Cambria"/>
              <a:ea typeface="Cambria"/>
              <a:cs typeface="Cambria"/>
              <a:sym typeface="Cambria"/>
            </a:endParaRPr>
          </a:p>
          <a:p>
            <a:pPr indent="-69850" lvl="0" marL="0" rtl="0">
              <a:lnSpc>
                <a:spcPct val="115000"/>
              </a:lnSpc>
              <a:spcBef>
                <a:spcPts val="0"/>
              </a:spcBef>
              <a:buClr>
                <a:schemeClr val="dk1"/>
              </a:buClr>
              <a:buSzPts val="1100"/>
              <a:buFont typeface="Arial"/>
              <a:buNone/>
            </a:pPr>
            <a:r>
              <a:rPr b="1" lang="de" sz="1600" u="sng">
                <a:latin typeface="Cambria"/>
                <a:ea typeface="Cambria"/>
                <a:cs typeface="Cambria"/>
                <a:sym typeface="Cambria"/>
              </a:rPr>
              <a:t>Herausforderungen</a:t>
            </a:r>
            <a:r>
              <a:rPr b="1" lang="de" sz="1600" u="sng">
                <a:latin typeface="Cambria"/>
                <a:ea typeface="Cambria"/>
                <a:cs typeface="Cambria"/>
                <a:sym typeface="Cambria"/>
              </a:rPr>
              <a:t>:</a:t>
            </a:r>
          </a:p>
          <a:p>
            <a:pPr indent="-69850" lvl="0" marL="0" rtl="0">
              <a:lnSpc>
                <a:spcPct val="115000"/>
              </a:lnSpc>
              <a:spcBef>
                <a:spcPts val="0"/>
              </a:spcBef>
              <a:buClr>
                <a:schemeClr val="dk1"/>
              </a:buClr>
              <a:buSzPts val="1100"/>
              <a:buFont typeface="Arial"/>
              <a:buNone/>
            </a:pPr>
            <a:r>
              <a:t/>
            </a:r>
            <a:endParaRPr b="1" sz="1600" u="sng">
              <a:latin typeface="Cambria"/>
              <a:ea typeface="Cambria"/>
              <a:cs typeface="Cambria"/>
              <a:sym typeface="Cambria"/>
            </a:endParaRPr>
          </a:p>
          <a:p>
            <a:pPr indent="-330200" lvl="0" marL="457200" rtl="0">
              <a:lnSpc>
                <a:spcPct val="115000"/>
              </a:lnSpc>
              <a:spcBef>
                <a:spcPts val="0"/>
              </a:spcBef>
              <a:spcAft>
                <a:spcPts val="0"/>
              </a:spcAft>
              <a:buSzPts val="1600"/>
              <a:buChar char="+"/>
            </a:pPr>
            <a:r>
              <a:rPr lang="de" sz="1600">
                <a:latin typeface="Cambria"/>
                <a:ea typeface="Cambria"/>
                <a:cs typeface="Cambria"/>
                <a:sym typeface="Cambria"/>
              </a:rPr>
              <a:t>Die</a:t>
            </a:r>
            <a:r>
              <a:rPr i="1" lang="de" sz="1600">
                <a:latin typeface="Cambria"/>
                <a:ea typeface="Cambria"/>
                <a:cs typeface="Cambria"/>
                <a:sym typeface="Cambria"/>
              </a:rPr>
              <a:t> “Narrativierbarkeit”</a:t>
            </a:r>
            <a:r>
              <a:rPr lang="de" sz="1600">
                <a:latin typeface="Cambria"/>
                <a:ea typeface="Cambria"/>
                <a:cs typeface="Cambria"/>
                <a:sym typeface="Cambria"/>
              </a:rPr>
              <a:t>: Der Informant soll möglichst viel erzählen</a:t>
            </a:r>
          </a:p>
          <a:p>
            <a:pPr indent="-330200" lvl="0" marL="457200" rtl="0">
              <a:lnSpc>
                <a:spcPct val="115000"/>
              </a:lnSpc>
              <a:spcBef>
                <a:spcPts val="0"/>
              </a:spcBef>
              <a:spcAft>
                <a:spcPts val="0"/>
              </a:spcAft>
              <a:buSzPts val="1600"/>
              <a:buFont typeface="Cambria"/>
              <a:buChar char="+"/>
            </a:pPr>
            <a:r>
              <a:rPr lang="de" sz="1600">
                <a:latin typeface="Cambria"/>
                <a:ea typeface="Cambria"/>
                <a:cs typeface="Cambria"/>
                <a:sym typeface="Cambria"/>
              </a:rPr>
              <a:t>Ethische Aspekte, Sprachbarrieren</a:t>
            </a:r>
          </a:p>
          <a:p>
            <a:pPr indent="-330200" lvl="0" marL="457200" rtl="0">
              <a:lnSpc>
                <a:spcPct val="115000"/>
              </a:lnSpc>
              <a:spcBef>
                <a:spcPts val="0"/>
              </a:spcBef>
              <a:spcAft>
                <a:spcPts val="0"/>
              </a:spcAft>
              <a:buSzPts val="1600"/>
              <a:buFont typeface="Cambria"/>
              <a:buChar char="+"/>
            </a:pPr>
            <a:r>
              <a:rPr lang="de" sz="1600">
                <a:latin typeface="Cambria"/>
                <a:ea typeface="Cambria"/>
                <a:cs typeface="Cambria"/>
                <a:sym typeface="Cambria"/>
              </a:rPr>
              <a:t>Ansprechen von Tabu-Themen</a:t>
            </a:r>
          </a:p>
          <a:p>
            <a:pPr indent="-330200" lvl="0" marL="457200" rtl="0">
              <a:spcBef>
                <a:spcPts val="0"/>
              </a:spcBef>
              <a:buSzPts val="1600"/>
              <a:buChar char="+"/>
            </a:pPr>
            <a:r>
              <a:rPr lang="de" sz="1600">
                <a:latin typeface="Cambria"/>
                <a:ea typeface="Cambria"/>
                <a:cs typeface="Cambria"/>
                <a:sym typeface="Cambria"/>
              </a:rPr>
              <a:t>Kommunikative Interaktion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Agenda</a:t>
            </a:r>
          </a:p>
        </p:txBody>
      </p:sp>
      <p:sp>
        <p:nvSpPr>
          <p:cNvPr id="146" name="Shape 146"/>
          <p:cNvSpPr txBox="1"/>
          <p:nvPr>
            <p:ph idx="1" type="body"/>
          </p:nvPr>
        </p:nvSpPr>
        <p:spPr>
          <a:xfrm>
            <a:off x="1924200" y="957075"/>
            <a:ext cx="6176400" cy="41865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AutoNum type="arabicPeriod"/>
            </a:pPr>
            <a:r>
              <a:rPr lang="de" sz="2400">
                <a:latin typeface="Cambria"/>
                <a:ea typeface="Cambria"/>
                <a:cs typeface="Cambria"/>
                <a:sym typeface="Cambria"/>
              </a:rPr>
              <a:t>Unser Projekt </a:t>
            </a:r>
          </a:p>
          <a:p>
            <a:pPr indent="-381000" lvl="0" marL="457200" rtl="0">
              <a:spcBef>
                <a:spcPts val="0"/>
              </a:spcBef>
              <a:spcAft>
                <a:spcPts val="0"/>
              </a:spcAft>
              <a:buSzPts val="2400"/>
              <a:buAutoNum type="arabicPeriod"/>
            </a:pPr>
            <a:r>
              <a:rPr lang="de" sz="2400">
                <a:latin typeface="Cambria"/>
                <a:ea typeface="Cambria"/>
                <a:cs typeface="Cambria"/>
                <a:sym typeface="Cambria"/>
              </a:rPr>
              <a:t>Unsere</a:t>
            </a:r>
            <a:r>
              <a:rPr lang="de" sz="2400">
                <a:latin typeface="Cambria"/>
                <a:ea typeface="Cambria"/>
                <a:cs typeface="Cambria"/>
                <a:sym typeface="Cambria"/>
              </a:rPr>
              <a:t> Zusammenarbeit</a:t>
            </a:r>
          </a:p>
          <a:p>
            <a:pPr indent="-381000" lvl="0" marL="457200" rtl="0">
              <a:spcBef>
                <a:spcPts val="0"/>
              </a:spcBef>
              <a:spcAft>
                <a:spcPts val="0"/>
              </a:spcAft>
              <a:buSzPts val="2400"/>
              <a:buAutoNum type="arabicPeriod"/>
            </a:pPr>
            <a:r>
              <a:rPr lang="de" sz="2400">
                <a:latin typeface="Cambria"/>
                <a:ea typeface="Cambria"/>
                <a:cs typeface="Cambria"/>
                <a:sym typeface="Cambria"/>
              </a:rPr>
              <a:t>Forschungsstand</a:t>
            </a:r>
          </a:p>
          <a:p>
            <a:pPr indent="-381000" lvl="0" marL="457200" rtl="0">
              <a:spcBef>
                <a:spcPts val="0"/>
              </a:spcBef>
              <a:spcAft>
                <a:spcPts val="0"/>
              </a:spcAft>
              <a:buClr>
                <a:srgbClr val="000000"/>
              </a:buClr>
              <a:buSzPts val="2400"/>
              <a:buFont typeface="Cambria"/>
              <a:buAutoNum type="arabicPeriod"/>
            </a:pPr>
            <a:r>
              <a:rPr lang="de" sz="2400">
                <a:solidFill>
                  <a:srgbClr val="000000"/>
                </a:solidFill>
                <a:latin typeface="Cambria"/>
                <a:ea typeface="Cambria"/>
                <a:cs typeface="Cambria"/>
                <a:sym typeface="Cambria"/>
              </a:rPr>
              <a:t>Datenerhebung</a:t>
            </a:r>
          </a:p>
          <a:p>
            <a:pPr indent="-381000" lvl="0" marL="457200" rtl="0">
              <a:spcBef>
                <a:spcPts val="0"/>
              </a:spcBef>
              <a:spcAft>
                <a:spcPts val="0"/>
              </a:spcAft>
              <a:buSzPts val="2400"/>
              <a:buFont typeface="Cambria"/>
              <a:buAutoNum type="arabicPeriod"/>
            </a:pPr>
            <a:r>
              <a:rPr lang="de" sz="2400">
                <a:latin typeface="Cambria"/>
                <a:ea typeface="Cambria"/>
                <a:cs typeface="Cambria"/>
                <a:sym typeface="Cambria"/>
              </a:rPr>
              <a:t>Datenauswertung </a:t>
            </a:r>
          </a:p>
          <a:p>
            <a:pPr indent="-381000" lvl="0" marL="457200" rtl="0">
              <a:spcBef>
                <a:spcPts val="0"/>
              </a:spcBef>
              <a:spcAft>
                <a:spcPts val="0"/>
              </a:spcAft>
              <a:buSzPts val="2400"/>
              <a:buAutoNum type="arabicPeriod"/>
            </a:pPr>
            <a:r>
              <a:rPr lang="de" sz="2400">
                <a:latin typeface="Cambria"/>
                <a:ea typeface="Cambria"/>
                <a:cs typeface="Cambria"/>
                <a:sym typeface="Cambria"/>
              </a:rPr>
              <a:t>Learni</a:t>
            </a:r>
            <a:r>
              <a:rPr lang="de" sz="2400">
                <a:latin typeface="Cambria"/>
                <a:ea typeface="Cambria"/>
                <a:cs typeface="Cambria"/>
                <a:sym typeface="Cambria"/>
              </a:rPr>
              <a:t>ngs</a:t>
            </a:r>
          </a:p>
          <a:p>
            <a:pPr indent="-381000" lvl="0" marL="457200" rtl="0">
              <a:spcBef>
                <a:spcPts val="0"/>
              </a:spcBef>
              <a:buSzPts val="2400"/>
              <a:buAutoNum type="arabicPeriod"/>
            </a:pPr>
            <a:r>
              <a:rPr lang="de" sz="2400">
                <a:latin typeface="Cambria"/>
                <a:ea typeface="Cambria"/>
                <a:cs typeface="Cambria"/>
                <a:sym typeface="Cambria"/>
              </a:rPr>
              <a:t>Next Steps </a:t>
            </a:r>
          </a:p>
        </p:txBody>
      </p:sp>
      <p:pic>
        <p:nvPicPr>
          <p:cNvPr id="147" name="Shape 147"/>
          <p:cNvPicPr preferRelativeResize="0"/>
          <p:nvPr/>
        </p:nvPicPr>
        <p:blipFill>
          <a:blip r:embed="rId3">
            <a:alphaModFix/>
          </a:blip>
          <a:stretch>
            <a:fillRect/>
          </a:stretch>
        </p:blipFill>
        <p:spPr>
          <a:xfrm>
            <a:off x="210800" y="63900"/>
            <a:ext cx="1083826" cy="11336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p:nvPr/>
        </p:nvSpPr>
        <p:spPr>
          <a:xfrm>
            <a:off x="239125" y="4115344"/>
            <a:ext cx="8594700" cy="742800"/>
          </a:xfrm>
          <a:prstGeom prst="roundRect">
            <a:avLst>
              <a:gd fmla="val 16667" name="adj"/>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296" name="Shape 296"/>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4. </a:t>
            </a:r>
            <a:r>
              <a:rPr lang="de"/>
              <a:t>Datenerhebung</a:t>
            </a:r>
          </a:p>
        </p:txBody>
      </p:sp>
      <p:sp>
        <p:nvSpPr>
          <p:cNvPr id="297" name="Shape 297"/>
          <p:cNvSpPr txBox="1"/>
          <p:nvPr>
            <p:ph idx="1" type="body"/>
          </p:nvPr>
        </p:nvSpPr>
        <p:spPr>
          <a:xfrm>
            <a:off x="457200" y="762769"/>
            <a:ext cx="8229600" cy="3752100"/>
          </a:xfrm>
          <a:prstGeom prst="rect">
            <a:avLst/>
          </a:prstGeom>
        </p:spPr>
        <p:txBody>
          <a:bodyPr anchorCtr="0" anchor="t" bIns="91425" lIns="91425" rIns="91425" wrap="square" tIns="91425">
            <a:noAutofit/>
          </a:bodyPr>
          <a:lstStyle/>
          <a:p>
            <a:pPr indent="0" lvl="0" marL="0" rtl="0">
              <a:lnSpc>
                <a:spcPct val="100000"/>
              </a:lnSpc>
              <a:spcBef>
                <a:spcPts val="0"/>
              </a:spcBef>
              <a:buNone/>
            </a:pPr>
            <a:r>
              <a:t/>
            </a:r>
            <a:endParaRPr sz="1800">
              <a:latin typeface="Cambria"/>
              <a:ea typeface="Cambria"/>
              <a:cs typeface="Cambria"/>
              <a:sym typeface="Cambria"/>
            </a:endParaRPr>
          </a:p>
          <a:p>
            <a:pPr indent="-69850" lvl="0" marL="0" rtl="0">
              <a:lnSpc>
                <a:spcPct val="115000"/>
              </a:lnSpc>
              <a:spcBef>
                <a:spcPts val="0"/>
              </a:spcBef>
              <a:buClr>
                <a:schemeClr val="dk1"/>
              </a:buClr>
              <a:buSzPts val="1100"/>
              <a:buFont typeface="Arial"/>
              <a:buNone/>
            </a:pPr>
            <a:r>
              <a:t/>
            </a:r>
            <a:endParaRPr sz="1800" u="sng">
              <a:solidFill>
                <a:srgbClr val="000000"/>
              </a:solidFill>
              <a:latin typeface="Cambria"/>
              <a:ea typeface="Cambria"/>
              <a:cs typeface="Cambria"/>
              <a:sym typeface="Cambria"/>
            </a:endParaRPr>
          </a:p>
          <a:p>
            <a:pPr indent="-69850" lvl="0" marL="0" rtl="0">
              <a:lnSpc>
                <a:spcPct val="115000"/>
              </a:lnSpc>
              <a:spcBef>
                <a:spcPts val="0"/>
              </a:spcBef>
              <a:buClr>
                <a:schemeClr val="dk1"/>
              </a:buClr>
              <a:buSzPts val="1100"/>
              <a:buFont typeface="Arial"/>
              <a:buNone/>
            </a:pPr>
            <a:r>
              <a:rPr lang="de" sz="1800" u="sng">
                <a:solidFill>
                  <a:srgbClr val="000000"/>
                </a:solidFill>
                <a:latin typeface="Cambria"/>
                <a:ea typeface="Cambria"/>
                <a:cs typeface="Cambria"/>
                <a:sym typeface="Cambria"/>
              </a:rPr>
              <a:t>Durchführung von 4 Interviews: </a:t>
            </a:r>
          </a:p>
          <a:p>
            <a:pPr indent="-69850" lvl="0" marL="0" rtl="0">
              <a:lnSpc>
                <a:spcPct val="115000"/>
              </a:lnSpc>
              <a:spcBef>
                <a:spcPts val="0"/>
              </a:spcBef>
              <a:buClr>
                <a:schemeClr val="dk1"/>
              </a:buClr>
              <a:buSzPts val="1100"/>
              <a:buFont typeface="Arial"/>
              <a:buNone/>
            </a:pPr>
            <a:r>
              <a:rPr lang="de" sz="1800">
                <a:solidFill>
                  <a:srgbClr val="000000"/>
                </a:solidFill>
                <a:latin typeface="Cambria"/>
                <a:ea typeface="Cambria"/>
                <a:cs typeface="Cambria"/>
                <a:sym typeface="Cambria"/>
              </a:rPr>
              <a:t>3 Interviews am 12.11.2017 im Hari Om Tempel</a:t>
            </a:r>
          </a:p>
          <a:p>
            <a:pPr indent="-69850" lvl="0" marL="0" rtl="0">
              <a:lnSpc>
                <a:spcPct val="115000"/>
              </a:lnSpc>
              <a:spcBef>
                <a:spcPts val="0"/>
              </a:spcBef>
              <a:buClr>
                <a:schemeClr val="dk1"/>
              </a:buClr>
              <a:buSzPts val="1100"/>
              <a:buFont typeface="Arial"/>
              <a:buNone/>
            </a:pPr>
            <a:r>
              <a:rPr lang="de" sz="1800">
                <a:solidFill>
                  <a:srgbClr val="000000"/>
                </a:solidFill>
                <a:latin typeface="Cambria"/>
                <a:ea typeface="Cambria"/>
                <a:cs typeface="Cambria"/>
                <a:sym typeface="Cambria"/>
              </a:rPr>
              <a:t>1 Interview   am 13.11.2017 in der Hochschule München</a:t>
            </a:r>
          </a:p>
        </p:txBody>
      </p:sp>
      <p:sp>
        <p:nvSpPr>
          <p:cNvPr id="298" name="Shape 298"/>
          <p:cNvSpPr/>
          <p:nvPr/>
        </p:nvSpPr>
        <p:spPr>
          <a:xfrm>
            <a:off x="2843650" y="3162944"/>
            <a:ext cx="3147000" cy="978000"/>
          </a:xfrm>
          <a:prstGeom prst="flowChartAlternateProcess">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299" name="Shape 299"/>
          <p:cNvPicPr preferRelativeResize="0"/>
          <p:nvPr/>
        </p:nvPicPr>
        <p:blipFill>
          <a:blip r:embed="rId3">
            <a:alphaModFix/>
          </a:blip>
          <a:stretch>
            <a:fillRect/>
          </a:stretch>
        </p:blipFill>
        <p:spPr>
          <a:xfrm>
            <a:off x="3188025" y="3405576"/>
            <a:ext cx="750733" cy="693000"/>
          </a:xfrm>
          <a:prstGeom prst="rect">
            <a:avLst/>
          </a:prstGeom>
          <a:noFill/>
          <a:ln>
            <a:noFill/>
          </a:ln>
        </p:spPr>
      </p:pic>
      <p:pic>
        <p:nvPicPr>
          <p:cNvPr id="300" name="Shape 300"/>
          <p:cNvPicPr preferRelativeResize="0"/>
          <p:nvPr/>
        </p:nvPicPr>
        <p:blipFill>
          <a:blip r:embed="rId4">
            <a:alphaModFix/>
          </a:blip>
          <a:stretch>
            <a:fillRect/>
          </a:stretch>
        </p:blipFill>
        <p:spPr>
          <a:xfrm>
            <a:off x="4407072" y="3333053"/>
            <a:ext cx="648900" cy="766920"/>
          </a:xfrm>
          <a:prstGeom prst="rect">
            <a:avLst/>
          </a:prstGeom>
          <a:noFill/>
          <a:ln>
            <a:noFill/>
          </a:ln>
        </p:spPr>
      </p:pic>
      <p:pic>
        <p:nvPicPr>
          <p:cNvPr id="301" name="Shape 301"/>
          <p:cNvPicPr preferRelativeResize="0"/>
          <p:nvPr/>
        </p:nvPicPr>
        <p:blipFill>
          <a:blip r:embed="rId5">
            <a:alphaModFix/>
          </a:blip>
          <a:stretch>
            <a:fillRect/>
          </a:stretch>
        </p:blipFill>
        <p:spPr>
          <a:xfrm>
            <a:off x="5232201" y="3388652"/>
            <a:ext cx="539675" cy="707149"/>
          </a:xfrm>
          <a:prstGeom prst="rect">
            <a:avLst/>
          </a:prstGeom>
          <a:noFill/>
          <a:ln>
            <a:noFill/>
          </a:ln>
        </p:spPr>
      </p:pic>
      <p:sp>
        <p:nvSpPr>
          <p:cNvPr id="302" name="Shape 302"/>
          <p:cNvSpPr txBox="1"/>
          <p:nvPr/>
        </p:nvSpPr>
        <p:spPr>
          <a:xfrm>
            <a:off x="456500" y="4080150"/>
            <a:ext cx="2537700" cy="834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de" sz="4800">
                <a:solidFill>
                  <a:srgbClr val="45818E"/>
                </a:solidFill>
                <a:latin typeface="Cambria"/>
                <a:ea typeface="Cambria"/>
                <a:cs typeface="Cambria"/>
                <a:sym typeface="Cambria"/>
              </a:rPr>
              <a:t>4</a:t>
            </a:r>
          </a:p>
        </p:txBody>
      </p:sp>
      <p:pic>
        <p:nvPicPr>
          <p:cNvPr id="303" name="Shape 303"/>
          <p:cNvPicPr preferRelativeResize="0"/>
          <p:nvPr/>
        </p:nvPicPr>
        <p:blipFill>
          <a:blip r:embed="rId6">
            <a:alphaModFix/>
          </a:blip>
          <a:stretch>
            <a:fillRect/>
          </a:stretch>
        </p:blipFill>
        <p:spPr>
          <a:xfrm>
            <a:off x="5985300" y="4173193"/>
            <a:ext cx="404100" cy="692995"/>
          </a:xfrm>
          <a:prstGeom prst="rect">
            <a:avLst/>
          </a:prstGeom>
          <a:noFill/>
          <a:ln>
            <a:noFill/>
          </a:ln>
        </p:spPr>
      </p:pic>
      <p:sp>
        <p:nvSpPr>
          <p:cNvPr id="304" name="Shape 304"/>
          <p:cNvSpPr/>
          <p:nvPr/>
        </p:nvSpPr>
        <p:spPr>
          <a:xfrm>
            <a:off x="2537050" y="4253738"/>
            <a:ext cx="648900" cy="498300"/>
          </a:xfrm>
          <a:prstGeom prst="mathPlus">
            <a:avLst>
              <a:gd fmla="val 23520" name="adj1"/>
            </a:avLst>
          </a:prstGeom>
          <a:solidFill>
            <a:srgbClr val="45818E"/>
          </a:solidFill>
          <a:ln>
            <a:noFill/>
          </a:ln>
        </p:spPr>
        <p:txBody>
          <a:bodyPr anchorCtr="0" anchor="ctr" bIns="91425" lIns="91425" rIns="91425" wrap="square" tIns="91425">
            <a:noAutofit/>
          </a:bodyPr>
          <a:lstStyle/>
          <a:p>
            <a:pPr indent="0" lvl="0" marL="0">
              <a:spcBef>
                <a:spcPts val="0"/>
              </a:spcBef>
              <a:buNone/>
            </a:pPr>
            <a:r>
              <a:t/>
            </a:r>
            <a:endParaRPr/>
          </a:p>
        </p:txBody>
      </p:sp>
      <p:pic>
        <p:nvPicPr>
          <p:cNvPr id="305" name="Shape 305"/>
          <p:cNvPicPr preferRelativeResize="0"/>
          <p:nvPr/>
        </p:nvPicPr>
        <p:blipFill>
          <a:blip r:embed="rId7">
            <a:alphaModFix/>
          </a:blip>
          <a:stretch>
            <a:fillRect/>
          </a:stretch>
        </p:blipFill>
        <p:spPr>
          <a:xfrm>
            <a:off x="1551500" y="4235777"/>
            <a:ext cx="539663" cy="488015"/>
          </a:xfrm>
          <a:prstGeom prst="rect">
            <a:avLst/>
          </a:prstGeom>
          <a:noFill/>
          <a:ln>
            <a:noFill/>
          </a:ln>
        </p:spPr>
      </p:pic>
      <p:sp>
        <p:nvSpPr>
          <p:cNvPr id="306" name="Shape 306"/>
          <p:cNvSpPr txBox="1"/>
          <p:nvPr/>
        </p:nvSpPr>
        <p:spPr>
          <a:xfrm>
            <a:off x="3116750" y="4085588"/>
            <a:ext cx="2537700" cy="834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de" sz="4800">
                <a:solidFill>
                  <a:srgbClr val="45818E"/>
                </a:solidFill>
                <a:latin typeface="Cambria"/>
                <a:ea typeface="Cambria"/>
                <a:cs typeface="Cambria"/>
                <a:sym typeface="Cambria"/>
              </a:rPr>
              <a:t>4</a:t>
            </a:r>
          </a:p>
        </p:txBody>
      </p:sp>
      <p:sp>
        <p:nvSpPr>
          <p:cNvPr id="307" name="Shape 307"/>
          <p:cNvSpPr/>
          <p:nvPr/>
        </p:nvSpPr>
        <p:spPr>
          <a:xfrm>
            <a:off x="5204050" y="4253738"/>
            <a:ext cx="648900" cy="498300"/>
          </a:xfrm>
          <a:prstGeom prst="mathPlus">
            <a:avLst>
              <a:gd fmla="val 23520" name="adj1"/>
            </a:avLst>
          </a:prstGeom>
          <a:solidFill>
            <a:srgbClr val="45818E"/>
          </a:solidFill>
          <a:ln>
            <a:noFill/>
          </a:ln>
        </p:spPr>
        <p:txBody>
          <a:bodyPr anchorCtr="0" anchor="ctr" bIns="91425" lIns="91425" rIns="91425" wrap="square" tIns="91425">
            <a:noAutofit/>
          </a:bodyPr>
          <a:lstStyle/>
          <a:p>
            <a:pPr indent="0" lvl="0" marL="0">
              <a:spcBef>
                <a:spcPts val="0"/>
              </a:spcBef>
              <a:buNone/>
            </a:pPr>
            <a:r>
              <a:t/>
            </a:r>
            <a:endParaRPr/>
          </a:p>
        </p:txBody>
      </p:sp>
      <p:sp>
        <p:nvSpPr>
          <p:cNvPr id="308" name="Shape 308"/>
          <p:cNvSpPr/>
          <p:nvPr/>
        </p:nvSpPr>
        <p:spPr>
          <a:xfrm>
            <a:off x="936500" y="4318988"/>
            <a:ext cx="538800" cy="367500"/>
          </a:xfrm>
          <a:prstGeom prst="mathMultiply">
            <a:avLst>
              <a:gd fmla="val 23520" name="adj1"/>
            </a:avLst>
          </a:prstGeom>
          <a:solidFill>
            <a:srgbClr val="45818E"/>
          </a:solidFill>
          <a:ln>
            <a:noFill/>
          </a:ln>
        </p:spPr>
        <p:txBody>
          <a:bodyPr anchorCtr="0" anchor="ctr" bIns="91425" lIns="91425" rIns="91425" wrap="square" tIns="91425">
            <a:noAutofit/>
          </a:bodyPr>
          <a:lstStyle/>
          <a:p>
            <a:pPr indent="0" lvl="0" marL="0">
              <a:spcBef>
                <a:spcPts val="0"/>
              </a:spcBef>
              <a:buNone/>
            </a:pPr>
            <a:r>
              <a:t/>
            </a:r>
            <a:endParaRPr/>
          </a:p>
        </p:txBody>
      </p:sp>
      <p:sp>
        <p:nvSpPr>
          <p:cNvPr id="309" name="Shape 309"/>
          <p:cNvSpPr/>
          <p:nvPr/>
        </p:nvSpPr>
        <p:spPr>
          <a:xfrm>
            <a:off x="6804250" y="4253738"/>
            <a:ext cx="648900" cy="498300"/>
          </a:xfrm>
          <a:prstGeom prst="mathPlus">
            <a:avLst>
              <a:gd fmla="val 23520" name="adj1"/>
            </a:avLst>
          </a:prstGeom>
          <a:solidFill>
            <a:srgbClr val="45818E"/>
          </a:solidFill>
          <a:ln>
            <a:noFill/>
          </a:ln>
        </p:spPr>
        <p:txBody>
          <a:bodyPr anchorCtr="0" anchor="ctr" bIns="91425" lIns="91425" rIns="91425" wrap="square" tIns="91425">
            <a:noAutofit/>
          </a:bodyPr>
          <a:lstStyle/>
          <a:p>
            <a:pPr indent="0" lvl="0" marL="0">
              <a:spcBef>
                <a:spcPts val="0"/>
              </a:spcBef>
              <a:buNone/>
            </a:pPr>
            <a:r>
              <a:t/>
            </a:r>
            <a:endParaRPr/>
          </a:p>
        </p:txBody>
      </p:sp>
      <p:sp>
        <p:nvSpPr>
          <p:cNvPr id="310" name="Shape 310"/>
          <p:cNvSpPr/>
          <p:nvPr/>
        </p:nvSpPr>
        <p:spPr>
          <a:xfrm>
            <a:off x="3755900" y="4318988"/>
            <a:ext cx="538800" cy="367500"/>
          </a:xfrm>
          <a:prstGeom prst="mathMultiply">
            <a:avLst>
              <a:gd fmla="val 23520" name="adj1"/>
            </a:avLst>
          </a:prstGeom>
          <a:solidFill>
            <a:srgbClr val="45818E"/>
          </a:solidFill>
          <a:ln>
            <a:noFill/>
          </a:ln>
        </p:spPr>
        <p:txBody>
          <a:bodyPr anchorCtr="0" anchor="ctr" bIns="91425" lIns="91425" rIns="91425" wrap="square" tIns="91425">
            <a:noAutofit/>
          </a:bodyPr>
          <a:lstStyle/>
          <a:p>
            <a:pPr indent="0" lvl="0" marL="0">
              <a:spcBef>
                <a:spcPts val="0"/>
              </a:spcBef>
              <a:buNone/>
            </a:pPr>
            <a:r>
              <a:t/>
            </a:r>
            <a:endParaRPr/>
          </a:p>
        </p:txBody>
      </p:sp>
      <p:pic>
        <p:nvPicPr>
          <p:cNvPr id="311" name="Shape 311"/>
          <p:cNvPicPr preferRelativeResize="0"/>
          <p:nvPr/>
        </p:nvPicPr>
        <p:blipFill>
          <a:blip r:embed="rId8">
            <a:alphaModFix/>
          </a:blip>
          <a:stretch>
            <a:fillRect/>
          </a:stretch>
        </p:blipFill>
        <p:spPr>
          <a:xfrm>
            <a:off x="4392425" y="4221769"/>
            <a:ext cx="404100" cy="562087"/>
          </a:xfrm>
          <a:prstGeom prst="rect">
            <a:avLst/>
          </a:prstGeom>
          <a:noFill/>
          <a:ln>
            <a:noFill/>
          </a:ln>
        </p:spPr>
      </p:pic>
      <p:pic>
        <p:nvPicPr>
          <p:cNvPr id="312" name="Shape 312"/>
          <p:cNvPicPr preferRelativeResize="0"/>
          <p:nvPr/>
        </p:nvPicPr>
        <p:blipFill>
          <a:blip r:embed="rId9">
            <a:alphaModFix/>
          </a:blip>
          <a:stretch>
            <a:fillRect/>
          </a:stretch>
        </p:blipFill>
        <p:spPr>
          <a:xfrm>
            <a:off x="7504700" y="4108313"/>
            <a:ext cx="921544" cy="742950"/>
          </a:xfrm>
          <a:prstGeom prst="rect">
            <a:avLst/>
          </a:prstGeom>
          <a:noFill/>
          <a:ln>
            <a:noFill/>
          </a:ln>
        </p:spPr>
      </p:pic>
      <p:pic>
        <p:nvPicPr>
          <p:cNvPr id="313" name="Shape 313"/>
          <p:cNvPicPr preferRelativeResize="0"/>
          <p:nvPr/>
        </p:nvPicPr>
        <p:blipFill>
          <a:blip r:embed="rId10">
            <a:alphaModFix/>
          </a:blip>
          <a:stretch>
            <a:fillRect/>
          </a:stretch>
        </p:blipFill>
        <p:spPr>
          <a:xfrm>
            <a:off x="6172200" y="4400550"/>
            <a:ext cx="114300" cy="175846"/>
          </a:xfrm>
          <a:prstGeom prst="rect">
            <a:avLst/>
          </a:prstGeom>
          <a:noFill/>
          <a:ln>
            <a:noFill/>
          </a:ln>
        </p:spPr>
      </p:pic>
      <p:sp>
        <p:nvSpPr>
          <p:cNvPr id="314" name="Shape 314"/>
          <p:cNvSpPr/>
          <p:nvPr/>
        </p:nvSpPr>
        <p:spPr>
          <a:xfrm>
            <a:off x="5395750" y="3048875"/>
            <a:ext cx="1083900" cy="251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de"/>
              <a:t>Informant</a:t>
            </a:r>
          </a:p>
        </p:txBody>
      </p:sp>
      <p:sp>
        <p:nvSpPr>
          <p:cNvPr id="315" name="Shape 315"/>
          <p:cNvSpPr/>
          <p:nvPr/>
        </p:nvSpPr>
        <p:spPr>
          <a:xfrm>
            <a:off x="4011425" y="3048925"/>
            <a:ext cx="1216500" cy="251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de"/>
              <a:t>Interviewer</a:t>
            </a:r>
          </a:p>
        </p:txBody>
      </p:sp>
      <p:sp>
        <p:nvSpPr>
          <p:cNvPr id="316" name="Shape 316"/>
          <p:cNvSpPr/>
          <p:nvPr/>
        </p:nvSpPr>
        <p:spPr>
          <a:xfrm>
            <a:off x="2697200" y="3048925"/>
            <a:ext cx="1216500" cy="251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de"/>
              <a:t>Beobachter</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4. </a:t>
            </a:r>
            <a:r>
              <a:rPr lang="de"/>
              <a:t>Narratives Interview</a:t>
            </a:r>
          </a:p>
        </p:txBody>
      </p:sp>
      <p:sp>
        <p:nvSpPr>
          <p:cNvPr id="322" name="Shape 322"/>
          <p:cNvSpPr txBox="1"/>
          <p:nvPr>
            <p:ph idx="1" type="body"/>
          </p:nvPr>
        </p:nvSpPr>
        <p:spPr>
          <a:xfrm>
            <a:off x="457200" y="874750"/>
            <a:ext cx="8229600" cy="4035600"/>
          </a:xfrm>
          <a:prstGeom prst="rect">
            <a:avLst/>
          </a:prstGeom>
        </p:spPr>
        <p:txBody>
          <a:bodyPr anchorCtr="0" anchor="t" bIns="91425" lIns="91425" rIns="91425" wrap="square" tIns="91425">
            <a:noAutofit/>
          </a:bodyPr>
          <a:lstStyle/>
          <a:p>
            <a:pPr indent="457200" lvl="0" marL="0" rtl="0">
              <a:lnSpc>
                <a:spcPct val="138000"/>
              </a:lnSpc>
              <a:spcBef>
                <a:spcPts val="0"/>
              </a:spcBef>
              <a:spcAft>
                <a:spcPts val="300"/>
              </a:spcAft>
              <a:buNone/>
            </a:pPr>
            <a:r>
              <a:t/>
            </a:r>
            <a:endParaRPr b="1" sz="1600">
              <a:latin typeface="Cambria"/>
              <a:ea typeface="Cambria"/>
              <a:cs typeface="Cambria"/>
              <a:sym typeface="Cambria"/>
            </a:endParaRPr>
          </a:p>
          <a:p>
            <a:pPr indent="457200" lvl="0" marL="0" rtl="0">
              <a:lnSpc>
                <a:spcPct val="138000"/>
              </a:lnSpc>
              <a:spcBef>
                <a:spcPts val="0"/>
              </a:spcBef>
              <a:spcAft>
                <a:spcPts val="300"/>
              </a:spcAft>
              <a:buNone/>
            </a:pPr>
            <a:r>
              <a:rPr b="1" lang="de" sz="1600">
                <a:latin typeface="Cambria"/>
                <a:ea typeface="Cambria"/>
                <a:cs typeface="Cambria"/>
                <a:sym typeface="Cambria"/>
              </a:rPr>
              <a:t>Schütze, Fritz (1983)</a:t>
            </a:r>
          </a:p>
          <a:p>
            <a:pPr indent="457200" lvl="0" marL="0" rtl="0">
              <a:lnSpc>
                <a:spcPct val="138000"/>
              </a:lnSpc>
              <a:spcBef>
                <a:spcPts val="0"/>
              </a:spcBef>
              <a:spcAft>
                <a:spcPts val="300"/>
              </a:spcAft>
              <a:buNone/>
            </a:pPr>
            <a:r>
              <a:rPr b="1" lang="de" sz="1600">
                <a:latin typeface="Cambria"/>
                <a:ea typeface="Cambria"/>
                <a:cs typeface="Cambria"/>
                <a:sym typeface="Cambria"/>
              </a:rPr>
              <a:t>Die Technik des narrativen Interviews: </a:t>
            </a:r>
            <a:r>
              <a:rPr b="1" lang="de" sz="1600">
                <a:latin typeface="Cambria"/>
                <a:ea typeface="Cambria"/>
                <a:cs typeface="Cambria"/>
                <a:sym typeface="Cambria"/>
              </a:rPr>
              <a:t>Erzählaufforderung</a:t>
            </a:r>
            <a:r>
              <a:rPr lang="de" sz="1600">
                <a:latin typeface="Cambria"/>
                <a:ea typeface="Cambria"/>
                <a:cs typeface="Cambria"/>
                <a:sym typeface="Cambria"/>
              </a:rPr>
              <a:t> (Stimuli)</a:t>
            </a:r>
            <a:r>
              <a:rPr i="1" lang="de" sz="1600">
                <a:latin typeface="Cambria"/>
                <a:ea typeface="Cambria"/>
                <a:cs typeface="Cambria"/>
                <a:sym typeface="Cambria"/>
              </a:rPr>
              <a:t>   </a:t>
            </a:r>
          </a:p>
          <a:p>
            <a:pPr indent="0" lvl="0" marL="0" rtl="0">
              <a:spcBef>
                <a:spcPts val="0"/>
              </a:spcBef>
              <a:buNone/>
            </a:pPr>
            <a:r>
              <a:t/>
            </a:r>
            <a:endParaRPr sz="1600">
              <a:latin typeface="Cambria"/>
              <a:ea typeface="Cambria"/>
              <a:cs typeface="Cambria"/>
              <a:sym typeface="Cambria"/>
            </a:endParaRPr>
          </a:p>
          <a:p>
            <a:pPr indent="-69850" lvl="0" marL="457200" rtl="0" algn="just">
              <a:lnSpc>
                <a:spcPct val="115000"/>
              </a:lnSpc>
              <a:spcBef>
                <a:spcPts val="0"/>
              </a:spcBef>
              <a:spcAft>
                <a:spcPts val="1600"/>
              </a:spcAft>
              <a:buClr>
                <a:schemeClr val="dk1"/>
              </a:buClr>
              <a:buSzPts val="1100"/>
              <a:buFont typeface="Arial"/>
              <a:buNone/>
            </a:pPr>
            <a:r>
              <a:rPr lang="de" sz="1600">
                <a:latin typeface="Cambria"/>
                <a:ea typeface="Cambria"/>
                <a:cs typeface="Cambria"/>
                <a:sym typeface="Cambria"/>
              </a:rPr>
              <a:t>“</a:t>
            </a:r>
            <a:r>
              <a:rPr i="1" lang="de" sz="1600">
                <a:latin typeface="Cambria"/>
                <a:ea typeface="Cambria"/>
                <a:cs typeface="Cambria"/>
                <a:sym typeface="Cambria"/>
              </a:rPr>
              <a:t>Wir interessieren uns für das Leben der Menschen, die hier Mitglieder des Vereins sind. Bitte erzählen Sie uns für Sie wichtige Ereignisse Ihres Lebens bis zu dem Tag, an dem Sie sich entschieden haben dem Verein beizutreten. Inwiefern haben dabei Ihre Werte und Traditionen für Sie eine Rolle gespielt?”</a:t>
            </a:r>
            <a:r>
              <a:rPr lang="de" sz="1600">
                <a:latin typeface="Cambria"/>
                <a:ea typeface="Cambria"/>
                <a:cs typeface="Cambria"/>
                <a:sym typeface="Cambria"/>
              </a:rPr>
              <a:t> </a:t>
            </a:r>
          </a:p>
          <a:p>
            <a:pPr indent="457200" lvl="0" marL="0" rtl="0">
              <a:spcBef>
                <a:spcPts val="0"/>
              </a:spcBef>
              <a:buNone/>
            </a:pPr>
            <a:r>
              <a:t/>
            </a:r>
            <a:endParaRPr i="1" sz="1600">
              <a:latin typeface="Cambria"/>
              <a:ea typeface="Cambria"/>
              <a:cs typeface="Cambria"/>
              <a:sym typeface="Cambria"/>
            </a:endParaRPr>
          </a:p>
          <a:p>
            <a:pPr indent="457200" lvl="0" marL="0" rtl="0">
              <a:spcBef>
                <a:spcPts val="0"/>
              </a:spcBef>
              <a:buNone/>
            </a:pPr>
            <a:r>
              <a:t/>
            </a:r>
            <a:endParaRPr sz="1600">
              <a:latin typeface="Cambria"/>
              <a:ea typeface="Cambria"/>
              <a:cs typeface="Cambria"/>
              <a:sym typeface="Cambria"/>
            </a:endParaRPr>
          </a:p>
          <a:p>
            <a:pPr indent="457200" lvl="0" marL="0" rtl="0">
              <a:spcBef>
                <a:spcPts val="0"/>
              </a:spcBef>
              <a:buNone/>
            </a:pPr>
            <a:r>
              <a:t/>
            </a:r>
            <a:endParaRPr sz="1600">
              <a:latin typeface="Cambria"/>
              <a:ea typeface="Cambria"/>
              <a:cs typeface="Cambria"/>
              <a:sym typeface="Cambria"/>
            </a:endParaRPr>
          </a:p>
          <a:p>
            <a:pPr indent="0" lvl="0" marL="457200" rtl="0">
              <a:spcBef>
                <a:spcPts val="0"/>
              </a:spcBef>
              <a:buNone/>
            </a:pPr>
            <a:r>
              <a:t/>
            </a:r>
            <a:endParaRPr sz="1600">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4. </a:t>
            </a:r>
            <a:r>
              <a:rPr lang="de"/>
              <a:t>Narratives Interview</a:t>
            </a:r>
          </a:p>
        </p:txBody>
      </p:sp>
      <p:sp>
        <p:nvSpPr>
          <p:cNvPr id="328" name="Shape 328"/>
          <p:cNvSpPr txBox="1"/>
          <p:nvPr>
            <p:ph idx="1" type="body"/>
          </p:nvPr>
        </p:nvSpPr>
        <p:spPr>
          <a:xfrm>
            <a:off x="457200" y="1003050"/>
            <a:ext cx="8229600" cy="3740400"/>
          </a:xfrm>
          <a:prstGeom prst="rect">
            <a:avLst/>
          </a:prstGeom>
        </p:spPr>
        <p:txBody>
          <a:bodyPr anchorCtr="0" anchor="t" bIns="91425" lIns="91425" rIns="91425" wrap="square" tIns="91425">
            <a:noAutofit/>
          </a:bodyPr>
          <a:lstStyle/>
          <a:p>
            <a:pPr indent="457200" lvl="0" marL="0" rtl="0">
              <a:spcBef>
                <a:spcPts val="0"/>
              </a:spcBef>
              <a:buNone/>
            </a:pPr>
            <a:r>
              <a:t/>
            </a:r>
            <a:endParaRPr sz="1600">
              <a:latin typeface="Cambria"/>
              <a:ea typeface="Cambria"/>
              <a:cs typeface="Cambria"/>
              <a:sym typeface="Cambria"/>
            </a:endParaRPr>
          </a:p>
          <a:p>
            <a:pPr indent="-330200" lvl="0" marL="457200" rtl="0">
              <a:spcBef>
                <a:spcPts val="0"/>
              </a:spcBef>
              <a:buClr>
                <a:schemeClr val="dk1"/>
              </a:buClr>
              <a:buSzPts val="1600"/>
              <a:buChar char="●"/>
            </a:pPr>
            <a:r>
              <a:rPr b="1" lang="de" sz="1600">
                <a:latin typeface="Cambria"/>
                <a:ea typeface="Cambria"/>
                <a:cs typeface="Cambria"/>
                <a:sym typeface="Cambria"/>
              </a:rPr>
              <a:t>1. Hauptteil: “autobiographische Anfangserzählung“</a:t>
            </a:r>
          </a:p>
          <a:p>
            <a:pPr indent="387350" lvl="0" marL="0" rtl="0">
              <a:spcBef>
                <a:spcPts val="0"/>
              </a:spcBef>
              <a:buClr>
                <a:srgbClr val="000000"/>
              </a:buClr>
              <a:buSzPts val="1100"/>
              <a:buFont typeface="Arial"/>
              <a:buNone/>
            </a:pPr>
            <a:r>
              <a:rPr lang="de" sz="1600">
                <a:latin typeface="Cambria"/>
                <a:ea typeface="Cambria"/>
                <a:cs typeface="Cambria"/>
                <a:sym typeface="Cambria"/>
              </a:rPr>
              <a:t>Erzählkoda zeigt Ende des ersten Hauptteils an, dann darf Interviewer Nachfragen</a:t>
            </a:r>
          </a:p>
          <a:p>
            <a:pPr indent="0" lvl="0" marL="0" rtl="0">
              <a:spcBef>
                <a:spcPts val="0"/>
              </a:spcBef>
              <a:buNone/>
            </a:pPr>
            <a:r>
              <a:t/>
            </a:r>
            <a:endParaRPr b="1" sz="1600">
              <a:latin typeface="Cambria"/>
              <a:ea typeface="Cambria"/>
              <a:cs typeface="Cambria"/>
              <a:sym typeface="Cambria"/>
            </a:endParaRPr>
          </a:p>
          <a:p>
            <a:pPr indent="-330200" lvl="0" marL="457200" rtl="0">
              <a:spcBef>
                <a:spcPts val="0"/>
              </a:spcBef>
              <a:buClr>
                <a:schemeClr val="dk1"/>
              </a:buClr>
              <a:buSzPts val="1600"/>
              <a:buFont typeface="Calibri"/>
              <a:buChar char="●"/>
            </a:pPr>
            <a:r>
              <a:rPr b="1" lang="de" sz="1600">
                <a:latin typeface="Cambria"/>
                <a:ea typeface="Cambria"/>
                <a:cs typeface="Cambria"/>
                <a:sym typeface="Cambria"/>
              </a:rPr>
              <a:t>2. Hauptteil:</a:t>
            </a:r>
            <a:r>
              <a:rPr lang="de" sz="1600">
                <a:latin typeface="Cambria"/>
                <a:ea typeface="Cambria"/>
                <a:cs typeface="Cambria"/>
                <a:sym typeface="Cambria"/>
              </a:rPr>
              <a:t> “</a:t>
            </a:r>
            <a:r>
              <a:rPr b="1" lang="de" sz="1600">
                <a:latin typeface="Cambria"/>
                <a:ea typeface="Cambria"/>
                <a:cs typeface="Cambria"/>
                <a:sym typeface="Cambria"/>
              </a:rPr>
              <a:t>Ausschöpfen des „tangentielle[n] Erzählpotential[s]</a:t>
            </a:r>
            <a:r>
              <a:rPr lang="de" sz="1600">
                <a:latin typeface="Cambria"/>
                <a:ea typeface="Cambria"/>
                <a:cs typeface="Cambria"/>
                <a:sym typeface="Cambria"/>
              </a:rPr>
              <a:t>“  </a:t>
            </a:r>
          </a:p>
          <a:p>
            <a:pPr indent="0" lvl="0" marL="457200" rtl="0">
              <a:spcBef>
                <a:spcPts val="0"/>
              </a:spcBef>
              <a:buNone/>
            </a:pPr>
            <a:r>
              <a:rPr lang="de" sz="1600">
                <a:latin typeface="Cambria"/>
                <a:ea typeface="Cambria"/>
                <a:cs typeface="Cambria"/>
                <a:sym typeface="Cambria"/>
              </a:rPr>
              <a:t>Nachfragen müssen narrativ sein</a:t>
            </a:r>
          </a:p>
          <a:p>
            <a:pPr indent="0" lvl="0" marL="457200" rtl="0">
              <a:spcBef>
                <a:spcPts val="0"/>
              </a:spcBef>
              <a:buNone/>
            </a:pPr>
            <a:r>
              <a:rPr lang="de" sz="1600">
                <a:latin typeface="Cambria"/>
                <a:ea typeface="Cambria"/>
                <a:cs typeface="Cambria"/>
                <a:sym typeface="Cambria"/>
              </a:rPr>
              <a:t> </a:t>
            </a:r>
            <a:r>
              <a:rPr i="1" lang="de" sz="1600">
                <a:latin typeface="Cambria"/>
                <a:ea typeface="Cambria"/>
                <a:cs typeface="Cambria"/>
                <a:sym typeface="Cambria"/>
              </a:rPr>
              <a:t>neue Erzähl-Stimuli… Sie haben uns erzählt dass, ...können Sie uns das im Detail erklären</a:t>
            </a:r>
          </a:p>
          <a:p>
            <a:pPr indent="-431800" lvl="0" marL="409575" rtl="0">
              <a:spcBef>
                <a:spcPts val="0"/>
              </a:spcBef>
              <a:buClr>
                <a:schemeClr val="dk1"/>
              </a:buClr>
              <a:buSzPts val="1100"/>
              <a:buFont typeface="Arial"/>
              <a:buNone/>
            </a:pPr>
            <a:r>
              <a:rPr lang="de" sz="1600">
                <a:latin typeface="Cambria"/>
                <a:ea typeface="Cambria"/>
                <a:cs typeface="Cambria"/>
                <a:sym typeface="Cambria"/>
              </a:rPr>
              <a:t>        </a:t>
            </a:r>
          </a:p>
          <a:p>
            <a:pPr indent="-330200" lvl="0" marL="457200" rtl="0">
              <a:spcBef>
                <a:spcPts val="0"/>
              </a:spcBef>
              <a:buClr>
                <a:schemeClr val="dk1"/>
              </a:buClr>
              <a:buSzPts val="1600"/>
              <a:buChar char="●"/>
            </a:pPr>
            <a:r>
              <a:rPr b="1" lang="de" sz="1600">
                <a:latin typeface="Cambria"/>
                <a:ea typeface="Cambria"/>
                <a:cs typeface="Cambria"/>
                <a:sym typeface="Cambria"/>
              </a:rPr>
              <a:t>3. Hauptteil: „Aufforderung zur abstrahierenden Beschreibung von Zuständen”</a:t>
            </a:r>
          </a:p>
          <a:p>
            <a:pPr indent="0" lvl="0" marL="457200" rtl="0">
              <a:spcBef>
                <a:spcPts val="0"/>
              </a:spcBef>
              <a:buNone/>
            </a:pPr>
            <a:r>
              <a:rPr lang="de" sz="1600">
                <a:latin typeface="Cambria"/>
                <a:ea typeface="Cambria"/>
                <a:cs typeface="Cambria"/>
                <a:sym typeface="Cambria"/>
              </a:rPr>
              <a:t>Es geht nunmehr um die Nutzung der Erklärungs- und Abstraktionsfähigkeit des Informanten als Experte</a:t>
            </a:r>
          </a:p>
          <a:p>
            <a:pPr indent="0" lvl="0" marL="457200" rtl="0">
              <a:spcBef>
                <a:spcPts val="0"/>
              </a:spcBef>
              <a:buNone/>
            </a:pPr>
            <a:r>
              <a:t/>
            </a:r>
            <a:endParaRPr sz="1600">
              <a:latin typeface="Cambria"/>
              <a:ea typeface="Cambria"/>
              <a:cs typeface="Cambria"/>
              <a:sym typeface="Cambria"/>
            </a:endParaRPr>
          </a:p>
          <a:p>
            <a:pPr indent="457200" lvl="0" marL="0" rtl="0">
              <a:lnSpc>
                <a:spcPct val="115000"/>
              </a:lnSpc>
              <a:spcBef>
                <a:spcPts val="0"/>
              </a:spcBef>
              <a:spcAft>
                <a:spcPts val="1600"/>
              </a:spcAft>
              <a:buNone/>
            </a:pPr>
            <a:r>
              <a:rPr b="1" lang="de" sz="1600">
                <a:latin typeface="Cambria"/>
                <a:ea typeface="Cambria"/>
                <a:cs typeface="Cambria"/>
                <a:sym typeface="Cambria"/>
              </a:rPr>
              <a:t>Erhebung soziodemographischer Daten (nach dem Interview)</a:t>
            </a:r>
          </a:p>
          <a:p>
            <a:pPr indent="0" lvl="0" marL="457200" rtl="0">
              <a:spcBef>
                <a:spcPts val="0"/>
              </a:spcBef>
              <a:buNone/>
            </a:pPr>
            <a:r>
              <a:t/>
            </a:r>
            <a:endParaRPr sz="1600">
              <a:latin typeface="Cambria"/>
              <a:ea typeface="Cambria"/>
              <a:cs typeface="Cambria"/>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4. Interviewprotokoll</a:t>
            </a:r>
          </a:p>
        </p:txBody>
      </p:sp>
      <p:pic>
        <p:nvPicPr>
          <p:cNvPr id="334" name="Shape 334"/>
          <p:cNvPicPr preferRelativeResize="0"/>
          <p:nvPr>
            <p:ph idx="1" type="body"/>
          </p:nvPr>
        </p:nvPicPr>
        <p:blipFill rotWithShape="1">
          <a:blip r:embed="rId3">
            <a:alphaModFix/>
          </a:blip>
          <a:srcRect b="0" l="0" r="0" t="0"/>
          <a:stretch/>
        </p:blipFill>
        <p:spPr>
          <a:xfrm>
            <a:off x="214275" y="1285875"/>
            <a:ext cx="8763000" cy="3606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4. Transkription</a:t>
            </a:r>
          </a:p>
        </p:txBody>
      </p:sp>
      <p:pic>
        <p:nvPicPr>
          <p:cNvPr id="340" name="Shape 340"/>
          <p:cNvPicPr preferRelativeResize="0"/>
          <p:nvPr/>
        </p:nvPicPr>
        <p:blipFill>
          <a:blip r:embed="rId3">
            <a:alphaModFix/>
          </a:blip>
          <a:stretch>
            <a:fillRect/>
          </a:stretch>
        </p:blipFill>
        <p:spPr>
          <a:xfrm>
            <a:off x="5849225" y="1063375"/>
            <a:ext cx="3162325" cy="3899600"/>
          </a:xfrm>
          <a:prstGeom prst="rect">
            <a:avLst/>
          </a:prstGeom>
          <a:noFill/>
          <a:ln>
            <a:noFill/>
          </a:ln>
        </p:spPr>
      </p:pic>
      <p:sp>
        <p:nvSpPr>
          <p:cNvPr id="341" name="Shape 341"/>
          <p:cNvSpPr txBox="1"/>
          <p:nvPr/>
        </p:nvSpPr>
        <p:spPr>
          <a:xfrm>
            <a:off x="914425" y="1136350"/>
            <a:ext cx="4767300" cy="3826500"/>
          </a:xfrm>
          <a:prstGeom prst="rect">
            <a:avLst/>
          </a:prstGeom>
          <a:noFill/>
          <a:ln>
            <a:noFill/>
          </a:ln>
        </p:spPr>
        <p:txBody>
          <a:bodyPr anchorCtr="0" anchor="t" bIns="91425" lIns="91425" rIns="91425" wrap="square" tIns="91425">
            <a:noAutofit/>
          </a:bodyPr>
          <a:lstStyle/>
          <a:p>
            <a:pPr indent="0" lvl="0" marL="0">
              <a:spcBef>
                <a:spcPts val="0"/>
              </a:spcBef>
              <a:buNone/>
            </a:pPr>
            <a:r>
              <a:rPr b="1" lang="de" sz="1800">
                <a:latin typeface="Cambria"/>
                <a:ea typeface="Cambria"/>
                <a:cs typeface="Cambria"/>
                <a:sym typeface="Cambria"/>
              </a:rPr>
              <a:t>Transkription nach GAT</a:t>
            </a:r>
          </a:p>
          <a:p>
            <a:pPr indent="0" lvl="0" marL="0" rtl="0">
              <a:lnSpc>
                <a:spcPct val="138000"/>
              </a:lnSpc>
              <a:spcBef>
                <a:spcPts val="0"/>
              </a:spcBef>
              <a:buNone/>
            </a:pPr>
            <a:r>
              <a:t/>
            </a:r>
            <a:endParaRPr sz="1600">
              <a:solidFill>
                <a:schemeClr val="dk1"/>
              </a:solidFill>
              <a:latin typeface="Cambria"/>
              <a:ea typeface="Cambria"/>
              <a:cs typeface="Cambria"/>
              <a:sym typeface="Cambria"/>
            </a:endParaRPr>
          </a:p>
          <a:p>
            <a:pPr indent="-330200" lvl="0" marL="457200" rtl="0">
              <a:lnSpc>
                <a:spcPct val="138000"/>
              </a:lnSpc>
              <a:spcBef>
                <a:spcPts val="0"/>
              </a:spcBef>
              <a:buClr>
                <a:schemeClr val="dk1"/>
              </a:buClr>
              <a:buSzPts val="1600"/>
              <a:buFont typeface="Cambria"/>
              <a:buChar char="●"/>
            </a:pPr>
            <a:r>
              <a:rPr lang="de" sz="1600">
                <a:solidFill>
                  <a:schemeClr val="dk1"/>
                </a:solidFill>
                <a:latin typeface="Cambria"/>
                <a:ea typeface="Cambria"/>
                <a:cs typeface="Cambria"/>
                <a:sym typeface="Cambria"/>
              </a:rPr>
              <a:t>Alles Gesprochene</a:t>
            </a:r>
          </a:p>
          <a:p>
            <a:pPr indent="-330200" lvl="0" marL="457200" rtl="0">
              <a:lnSpc>
                <a:spcPct val="138000"/>
              </a:lnSpc>
              <a:spcBef>
                <a:spcPts val="0"/>
              </a:spcBef>
              <a:buClr>
                <a:schemeClr val="dk1"/>
              </a:buClr>
              <a:buSzPts val="1600"/>
              <a:buFont typeface="Cambria"/>
              <a:buChar char="●"/>
            </a:pPr>
            <a:r>
              <a:rPr lang="de" sz="1600">
                <a:solidFill>
                  <a:schemeClr val="dk1"/>
                </a:solidFill>
                <a:latin typeface="Cambria"/>
                <a:ea typeface="Cambria"/>
                <a:cs typeface="Cambria"/>
                <a:sym typeface="Cambria"/>
              </a:rPr>
              <a:t>Zeilennummerierung + </a:t>
            </a:r>
          </a:p>
          <a:p>
            <a:pPr indent="457200" lvl="0" marL="0" rtl="0">
              <a:lnSpc>
                <a:spcPct val="138000"/>
              </a:lnSpc>
              <a:spcBef>
                <a:spcPts val="0"/>
              </a:spcBef>
              <a:buNone/>
            </a:pPr>
            <a:r>
              <a:rPr lang="de" sz="1600">
                <a:solidFill>
                  <a:schemeClr val="dk1"/>
                </a:solidFill>
                <a:latin typeface="Cambria"/>
                <a:ea typeface="Cambria"/>
                <a:cs typeface="Cambria"/>
                <a:sym typeface="Cambria"/>
              </a:rPr>
              <a:t> I (Interviewer) oder E (Erzähler)</a:t>
            </a:r>
          </a:p>
          <a:p>
            <a:pPr indent="-330200" lvl="0" marL="457200" rtl="0">
              <a:lnSpc>
                <a:spcPct val="138000"/>
              </a:lnSpc>
              <a:spcBef>
                <a:spcPts val="0"/>
              </a:spcBef>
              <a:buClr>
                <a:schemeClr val="dk1"/>
              </a:buClr>
              <a:buSzPts val="1600"/>
              <a:buFont typeface="Cambria"/>
              <a:buChar char="●"/>
            </a:pPr>
            <a:r>
              <a:rPr lang="de" sz="1600">
                <a:solidFill>
                  <a:schemeClr val="dk1"/>
                </a:solidFill>
                <a:latin typeface="Cambria"/>
                <a:ea typeface="Cambria"/>
                <a:cs typeface="Cambria"/>
                <a:sym typeface="Cambria"/>
              </a:rPr>
              <a:t>Kleinschreibung</a:t>
            </a:r>
          </a:p>
          <a:p>
            <a:pPr indent="-330200" lvl="0" marL="457200" rtl="0">
              <a:lnSpc>
                <a:spcPct val="138000"/>
              </a:lnSpc>
              <a:spcBef>
                <a:spcPts val="0"/>
              </a:spcBef>
              <a:buClr>
                <a:schemeClr val="dk1"/>
              </a:buClr>
              <a:buSzPts val="1600"/>
              <a:buFont typeface="Cambria"/>
              <a:buChar char="●"/>
            </a:pPr>
            <a:r>
              <a:rPr lang="de" sz="1600">
                <a:solidFill>
                  <a:schemeClr val="dk1"/>
                </a:solidFill>
                <a:latin typeface="Cambria"/>
                <a:ea typeface="Cambria"/>
                <a:cs typeface="Cambria"/>
                <a:sym typeface="Cambria"/>
              </a:rPr>
              <a:t>Pausen darstellen: (-) 3sec (--) 6 sec, (---) 9 sec </a:t>
            </a:r>
          </a:p>
          <a:p>
            <a:pPr indent="-330200" lvl="0" marL="457200" rtl="0">
              <a:lnSpc>
                <a:spcPct val="138000"/>
              </a:lnSpc>
              <a:spcBef>
                <a:spcPts val="0"/>
              </a:spcBef>
              <a:buClr>
                <a:schemeClr val="dk1"/>
              </a:buClr>
              <a:buSzPts val="1600"/>
              <a:buFont typeface="Cambria"/>
              <a:buChar char="●"/>
            </a:pPr>
            <a:r>
              <a:rPr lang="de" sz="1600">
                <a:solidFill>
                  <a:schemeClr val="dk1"/>
                </a:solidFill>
                <a:latin typeface="Cambria"/>
                <a:ea typeface="Cambria"/>
                <a:cs typeface="Cambria"/>
                <a:sym typeface="Cambria"/>
              </a:rPr>
              <a:t>Auffällige Intonationen kennzeichnen</a:t>
            </a:r>
          </a:p>
          <a:p>
            <a:pPr indent="0" lvl="0" marL="0" rtl="0">
              <a:lnSpc>
                <a:spcPct val="138000"/>
              </a:lnSpc>
              <a:spcBef>
                <a:spcPts val="0"/>
              </a:spcBef>
              <a:buNone/>
            </a:pPr>
            <a:r>
              <a:t/>
            </a:r>
            <a:endParaRPr sz="1600">
              <a:solidFill>
                <a:schemeClr val="dk1"/>
              </a:solidFill>
              <a:latin typeface="Cambria"/>
              <a:ea typeface="Cambria"/>
              <a:cs typeface="Cambria"/>
              <a:sym typeface="Cambria"/>
            </a:endParaRPr>
          </a:p>
          <a:p>
            <a:pPr indent="-69850" lvl="0" marL="0" rtl="0">
              <a:lnSpc>
                <a:spcPct val="115000"/>
              </a:lnSpc>
              <a:spcBef>
                <a:spcPts val="0"/>
              </a:spcBef>
              <a:buClr>
                <a:schemeClr val="dk1"/>
              </a:buClr>
              <a:buSzPts val="1100"/>
              <a:buFont typeface="Arial"/>
              <a:buNone/>
            </a:pPr>
            <a:r>
              <a:t/>
            </a:r>
            <a:endParaRPr sz="1200">
              <a:solidFill>
                <a:schemeClr val="dk1"/>
              </a:solidFill>
              <a:latin typeface="Cambria"/>
              <a:ea typeface="Cambria"/>
              <a:cs typeface="Cambria"/>
              <a:sym typeface="Cambria"/>
            </a:endParaRPr>
          </a:p>
          <a:p>
            <a:pPr indent="0" lvl="0" marL="0">
              <a:spcBef>
                <a:spcPts val="0"/>
              </a:spcBef>
              <a:buNone/>
            </a:pPr>
            <a:r>
              <a:t/>
            </a:r>
            <a:endParaRPr b="1"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Agenda</a:t>
            </a:r>
          </a:p>
        </p:txBody>
      </p:sp>
      <p:sp>
        <p:nvSpPr>
          <p:cNvPr id="347" name="Shape 347"/>
          <p:cNvSpPr txBox="1"/>
          <p:nvPr>
            <p:ph idx="1" type="body"/>
          </p:nvPr>
        </p:nvSpPr>
        <p:spPr>
          <a:xfrm>
            <a:off x="1924200" y="957075"/>
            <a:ext cx="6176400" cy="41865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AutoNum type="arabicPeriod"/>
            </a:pPr>
            <a:r>
              <a:rPr lang="de" sz="2400">
                <a:latin typeface="Cambria"/>
                <a:ea typeface="Cambria"/>
                <a:cs typeface="Cambria"/>
                <a:sym typeface="Cambria"/>
              </a:rPr>
              <a:t>Unser Projekt </a:t>
            </a:r>
          </a:p>
          <a:p>
            <a:pPr indent="-381000" lvl="0" marL="457200" rtl="0">
              <a:spcBef>
                <a:spcPts val="0"/>
              </a:spcBef>
              <a:spcAft>
                <a:spcPts val="0"/>
              </a:spcAft>
              <a:buSzPts val="2400"/>
              <a:buAutoNum type="arabicPeriod"/>
            </a:pPr>
            <a:r>
              <a:rPr lang="de" sz="2400">
                <a:latin typeface="Cambria"/>
                <a:ea typeface="Cambria"/>
                <a:cs typeface="Cambria"/>
                <a:sym typeface="Cambria"/>
              </a:rPr>
              <a:t>Unsere Zusammenarbeit</a:t>
            </a:r>
          </a:p>
          <a:p>
            <a:pPr indent="-381000" lvl="0" marL="457200" rtl="0">
              <a:spcBef>
                <a:spcPts val="0"/>
              </a:spcBef>
              <a:spcAft>
                <a:spcPts val="0"/>
              </a:spcAft>
              <a:buSzPts val="2400"/>
              <a:buAutoNum type="arabicPeriod"/>
            </a:pPr>
            <a:r>
              <a:rPr lang="de" sz="2400">
                <a:latin typeface="Cambria"/>
                <a:ea typeface="Cambria"/>
                <a:cs typeface="Cambria"/>
                <a:sym typeface="Cambria"/>
              </a:rPr>
              <a:t>Forschungsstand</a:t>
            </a:r>
          </a:p>
          <a:p>
            <a:pPr indent="-381000" lvl="0" marL="457200" rtl="0">
              <a:spcBef>
                <a:spcPts val="0"/>
              </a:spcBef>
              <a:spcAft>
                <a:spcPts val="0"/>
              </a:spcAft>
              <a:buClr>
                <a:srgbClr val="000000"/>
              </a:buClr>
              <a:buSzPts val="2400"/>
              <a:buFont typeface="Cambria"/>
              <a:buAutoNum type="arabicPeriod"/>
            </a:pPr>
            <a:r>
              <a:rPr lang="de" sz="2400">
                <a:solidFill>
                  <a:srgbClr val="000000"/>
                </a:solidFill>
                <a:latin typeface="Cambria"/>
                <a:ea typeface="Cambria"/>
                <a:cs typeface="Cambria"/>
                <a:sym typeface="Cambria"/>
              </a:rPr>
              <a:t>Datenerhebung</a:t>
            </a:r>
          </a:p>
          <a:p>
            <a:pPr indent="-381000" lvl="0" marL="457200" rtl="0">
              <a:spcBef>
                <a:spcPts val="0"/>
              </a:spcBef>
              <a:spcAft>
                <a:spcPts val="0"/>
              </a:spcAft>
              <a:buSzPts val="2400"/>
              <a:buFont typeface="Cambria"/>
              <a:buAutoNum type="arabicPeriod"/>
            </a:pPr>
            <a:r>
              <a:rPr lang="de" sz="2400">
                <a:latin typeface="Cambria"/>
                <a:ea typeface="Cambria"/>
                <a:cs typeface="Cambria"/>
                <a:sym typeface="Cambria"/>
              </a:rPr>
              <a:t>Datenauswertung </a:t>
            </a:r>
          </a:p>
          <a:p>
            <a:pPr indent="-381000" lvl="0" marL="457200" rtl="0">
              <a:spcBef>
                <a:spcPts val="0"/>
              </a:spcBef>
              <a:spcAft>
                <a:spcPts val="0"/>
              </a:spcAft>
              <a:buSzPts val="2400"/>
              <a:buAutoNum type="arabicPeriod"/>
            </a:pPr>
            <a:r>
              <a:rPr lang="de" sz="2400">
                <a:latin typeface="Cambria"/>
                <a:ea typeface="Cambria"/>
                <a:cs typeface="Cambria"/>
                <a:sym typeface="Cambria"/>
              </a:rPr>
              <a:t>Learnings</a:t>
            </a:r>
          </a:p>
          <a:p>
            <a:pPr indent="-381000" lvl="0" marL="457200" rtl="0">
              <a:spcBef>
                <a:spcPts val="0"/>
              </a:spcBef>
              <a:buSzPts val="2400"/>
              <a:buAutoNum type="arabicPeriod"/>
            </a:pPr>
            <a:r>
              <a:rPr lang="de" sz="2400">
                <a:latin typeface="Cambria"/>
                <a:ea typeface="Cambria"/>
                <a:cs typeface="Cambria"/>
                <a:sym typeface="Cambria"/>
              </a:rPr>
              <a:t>Next Steps </a:t>
            </a:r>
          </a:p>
        </p:txBody>
      </p:sp>
      <p:sp>
        <p:nvSpPr>
          <p:cNvPr id="348" name="Shape 348"/>
          <p:cNvSpPr/>
          <p:nvPr/>
        </p:nvSpPr>
        <p:spPr>
          <a:xfrm>
            <a:off x="763950" y="2554275"/>
            <a:ext cx="7616100" cy="478200"/>
          </a:xfrm>
          <a:prstGeom prst="rect">
            <a:avLst/>
          </a:prstGeom>
          <a:noFill/>
          <a:ln cap="flat" cmpd="sng" w="9525">
            <a:solidFill>
              <a:srgbClr val="20124D"/>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idx="1" type="body"/>
          </p:nvPr>
        </p:nvSpPr>
        <p:spPr>
          <a:xfrm>
            <a:off x="457200" y="944725"/>
            <a:ext cx="8360100" cy="3916500"/>
          </a:xfrm>
          <a:prstGeom prst="rect">
            <a:avLst/>
          </a:prstGeom>
        </p:spPr>
        <p:txBody>
          <a:bodyPr anchorCtr="0" anchor="t" bIns="91425" lIns="91425" rIns="91425" wrap="square" tIns="91425">
            <a:noAutofit/>
          </a:bodyPr>
          <a:lstStyle/>
          <a:p>
            <a:pPr indent="-160020" lvl="0" marL="342900" rtl="0">
              <a:spcBef>
                <a:spcPts val="0"/>
              </a:spcBef>
              <a:buNone/>
            </a:pPr>
            <a:r>
              <a:rPr lang="de" sz="2400">
                <a:latin typeface="Cambria"/>
                <a:ea typeface="Cambria"/>
                <a:cs typeface="Cambria"/>
                <a:sym typeface="Cambria"/>
              </a:rPr>
              <a:t>Theorie von Fritz Schütze:</a:t>
            </a:r>
          </a:p>
          <a:p>
            <a:pPr indent="-160020" lvl="0" marL="342900" rtl="0">
              <a:spcBef>
                <a:spcPts val="0"/>
              </a:spcBef>
              <a:buNone/>
            </a:pPr>
            <a:r>
              <a:t/>
            </a:r>
            <a:endParaRPr>
              <a:latin typeface="Cambria"/>
              <a:ea typeface="Cambria"/>
              <a:cs typeface="Cambria"/>
              <a:sym typeface="Cambria"/>
            </a:endParaRPr>
          </a:p>
          <a:p>
            <a:pPr indent="-160020" lvl="0" marL="342900" rtl="0">
              <a:spcBef>
                <a:spcPts val="0"/>
              </a:spcBef>
              <a:buNone/>
            </a:pPr>
            <a:r>
              <a:t/>
            </a:r>
            <a:endParaRPr>
              <a:latin typeface="Cambria"/>
              <a:ea typeface="Cambria"/>
              <a:cs typeface="Cambria"/>
              <a:sym typeface="Cambria"/>
            </a:endParaRPr>
          </a:p>
          <a:p>
            <a:pPr indent="-160020" lvl="0" marL="342900" rtl="0">
              <a:spcBef>
                <a:spcPts val="0"/>
              </a:spcBef>
              <a:buNone/>
            </a:pPr>
            <a:r>
              <a:t/>
            </a:r>
            <a:endParaRPr>
              <a:latin typeface="Cambria"/>
              <a:ea typeface="Cambria"/>
              <a:cs typeface="Cambria"/>
              <a:sym typeface="Cambria"/>
            </a:endParaRPr>
          </a:p>
        </p:txBody>
      </p:sp>
      <p:pic>
        <p:nvPicPr>
          <p:cNvPr id="354" name="Shape 354"/>
          <p:cNvPicPr preferRelativeResize="0"/>
          <p:nvPr/>
        </p:nvPicPr>
        <p:blipFill>
          <a:blip r:embed="rId3">
            <a:alphaModFix/>
          </a:blip>
          <a:stretch>
            <a:fillRect/>
          </a:stretch>
        </p:blipFill>
        <p:spPr>
          <a:xfrm>
            <a:off x="2360600" y="1557375"/>
            <a:ext cx="5887073" cy="3586125"/>
          </a:xfrm>
          <a:prstGeom prst="rect">
            <a:avLst/>
          </a:prstGeom>
          <a:noFill/>
          <a:ln>
            <a:noFill/>
          </a:ln>
        </p:spPr>
      </p:pic>
      <p:sp>
        <p:nvSpPr>
          <p:cNvPr id="355" name="Shape 355"/>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5. Datenauswertung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Shape 360"/>
          <p:cNvSpPr/>
          <p:nvPr/>
        </p:nvSpPr>
        <p:spPr>
          <a:xfrm>
            <a:off x="1003825" y="1387925"/>
            <a:ext cx="1819500" cy="1271400"/>
          </a:xfrm>
          <a:prstGeom prst="roundRect">
            <a:avLst>
              <a:gd fmla="val 16667" name="adj"/>
            </a:avLst>
          </a:prstGeom>
          <a:solidFill>
            <a:srgbClr val="FCE5CD"/>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b="1" lang="de">
                <a:latin typeface="Cambria"/>
                <a:ea typeface="Cambria"/>
                <a:cs typeface="Cambria"/>
                <a:sym typeface="Cambria"/>
              </a:rPr>
              <a:t>1.</a:t>
            </a:r>
            <a:r>
              <a:rPr lang="de">
                <a:latin typeface="Cambria"/>
                <a:ea typeface="Cambria"/>
                <a:cs typeface="Cambria"/>
                <a:sym typeface="Cambria"/>
              </a:rPr>
              <a:t> Formale Textanalyse</a:t>
            </a:r>
          </a:p>
          <a:p>
            <a:pPr indent="0" lvl="0" marL="0" rtl="0">
              <a:spcBef>
                <a:spcPts val="0"/>
              </a:spcBef>
              <a:buNone/>
            </a:pPr>
            <a:r>
              <a:rPr lang="de">
                <a:latin typeface="Cambria"/>
                <a:ea typeface="Cambria"/>
                <a:cs typeface="Cambria"/>
                <a:sym typeface="Cambria"/>
              </a:rPr>
              <a:t>-----</a:t>
            </a:r>
          </a:p>
          <a:p>
            <a:pPr indent="0" lvl="0" marL="0" rtl="0">
              <a:spcBef>
                <a:spcPts val="0"/>
              </a:spcBef>
              <a:buNone/>
            </a:pPr>
            <a:r>
              <a:rPr lang="de">
                <a:latin typeface="Cambria"/>
                <a:ea typeface="Cambria"/>
                <a:cs typeface="Cambria"/>
                <a:sym typeface="Cambria"/>
              </a:rPr>
              <a:t>-----</a:t>
            </a:r>
          </a:p>
          <a:p>
            <a:pPr indent="0" lvl="0" marL="0">
              <a:spcBef>
                <a:spcPts val="0"/>
              </a:spcBef>
              <a:buNone/>
            </a:pPr>
            <a:r>
              <a:rPr lang="de">
                <a:latin typeface="Cambria"/>
                <a:ea typeface="Cambria"/>
                <a:cs typeface="Cambria"/>
                <a:sym typeface="Cambria"/>
              </a:rPr>
              <a:t>-----</a:t>
            </a:r>
          </a:p>
        </p:txBody>
      </p:sp>
      <p:sp>
        <p:nvSpPr>
          <p:cNvPr id="361" name="Shape 361"/>
          <p:cNvSpPr/>
          <p:nvPr/>
        </p:nvSpPr>
        <p:spPr>
          <a:xfrm>
            <a:off x="1003825" y="2810850"/>
            <a:ext cx="1819500" cy="1400100"/>
          </a:xfrm>
          <a:prstGeom prst="roundRect">
            <a:avLst>
              <a:gd fmla="val 16667" name="adj"/>
            </a:avLst>
          </a:prstGeom>
          <a:solidFill>
            <a:srgbClr val="F6B26B"/>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b="1" lang="de">
                <a:solidFill>
                  <a:schemeClr val="dk1"/>
                </a:solidFill>
                <a:latin typeface="Cambria"/>
                <a:ea typeface="Cambria"/>
                <a:cs typeface="Cambria"/>
                <a:sym typeface="Cambria"/>
              </a:rPr>
              <a:t>2.  </a:t>
            </a:r>
            <a:r>
              <a:rPr lang="de">
                <a:solidFill>
                  <a:schemeClr val="dk1"/>
                </a:solidFill>
                <a:latin typeface="Cambria"/>
                <a:ea typeface="Cambria"/>
                <a:cs typeface="Cambria"/>
                <a:sym typeface="Cambria"/>
              </a:rPr>
              <a:t>Strukturell inhaltliche Beschreibung</a:t>
            </a:r>
          </a:p>
          <a:p>
            <a:pPr indent="0" lvl="0" marL="0">
              <a:spcBef>
                <a:spcPts val="0"/>
              </a:spcBef>
              <a:buNone/>
            </a:pPr>
            <a:r>
              <a:rPr lang="de" sz="1200">
                <a:solidFill>
                  <a:schemeClr val="dk1"/>
                </a:solidFill>
                <a:latin typeface="Cambria"/>
                <a:ea typeface="Cambria"/>
                <a:cs typeface="Cambria"/>
                <a:sym typeface="Cambria"/>
              </a:rPr>
              <a:t>----</a:t>
            </a:r>
          </a:p>
          <a:p>
            <a:pPr indent="0" lvl="0" marL="0">
              <a:spcBef>
                <a:spcPts val="0"/>
              </a:spcBef>
              <a:buNone/>
            </a:pPr>
            <a:r>
              <a:rPr lang="de" sz="1200">
                <a:solidFill>
                  <a:schemeClr val="dk1"/>
                </a:solidFill>
                <a:latin typeface="Cambria"/>
                <a:ea typeface="Cambria"/>
                <a:cs typeface="Cambria"/>
                <a:sym typeface="Cambria"/>
              </a:rPr>
              <a:t>----</a:t>
            </a:r>
          </a:p>
          <a:p>
            <a:pPr indent="-69850" lvl="0" marL="0">
              <a:spcBef>
                <a:spcPts val="0"/>
              </a:spcBef>
              <a:buClr>
                <a:schemeClr val="dk1"/>
              </a:buClr>
              <a:buSzPts val="1100"/>
              <a:buFont typeface="Arial"/>
              <a:buNone/>
            </a:pPr>
            <a:r>
              <a:rPr lang="de" sz="1200">
                <a:solidFill>
                  <a:schemeClr val="dk1"/>
                </a:solidFill>
                <a:latin typeface="Cambria"/>
                <a:ea typeface="Cambria"/>
                <a:cs typeface="Cambria"/>
                <a:sym typeface="Cambria"/>
              </a:rPr>
              <a:t>----</a:t>
            </a:r>
          </a:p>
          <a:p>
            <a:pPr indent="0" lvl="0" marL="0">
              <a:spcBef>
                <a:spcPts val="0"/>
              </a:spcBef>
              <a:buNone/>
            </a:pPr>
            <a:r>
              <a:t/>
            </a:r>
            <a:endParaRPr>
              <a:latin typeface="Cambria"/>
              <a:ea typeface="Cambria"/>
              <a:cs typeface="Cambria"/>
              <a:sym typeface="Cambria"/>
            </a:endParaRPr>
          </a:p>
        </p:txBody>
      </p:sp>
      <p:sp>
        <p:nvSpPr>
          <p:cNvPr id="362" name="Shape 362"/>
          <p:cNvSpPr/>
          <p:nvPr/>
        </p:nvSpPr>
        <p:spPr>
          <a:xfrm>
            <a:off x="3558825" y="1387925"/>
            <a:ext cx="1819500" cy="2823000"/>
          </a:xfrm>
          <a:prstGeom prst="round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de">
                <a:latin typeface="Cambria"/>
                <a:ea typeface="Cambria"/>
                <a:cs typeface="Cambria"/>
                <a:sym typeface="Cambria"/>
              </a:rPr>
              <a:t>3. </a:t>
            </a:r>
            <a:r>
              <a:rPr lang="de">
                <a:latin typeface="Cambria"/>
                <a:ea typeface="Cambria"/>
                <a:cs typeface="Cambria"/>
                <a:sym typeface="Cambria"/>
              </a:rPr>
              <a:t>Analytische Abstraktion</a:t>
            </a:r>
          </a:p>
          <a:p>
            <a:pPr indent="0" lvl="0" marL="0" rtl="0">
              <a:spcBef>
                <a:spcPts val="0"/>
              </a:spcBef>
              <a:buNone/>
            </a:pPr>
            <a:r>
              <a:t/>
            </a:r>
            <a:endParaRPr>
              <a:latin typeface="Cambria"/>
              <a:ea typeface="Cambria"/>
              <a:cs typeface="Cambria"/>
              <a:sym typeface="Cambria"/>
            </a:endParaRPr>
          </a:p>
          <a:p>
            <a:pPr indent="-69850" lvl="0" marL="0" rtl="0">
              <a:spcBef>
                <a:spcPts val="0"/>
              </a:spcBef>
              <a:buClr>
                <a:srgbClr val="000000"/>
              </a:buClr>
              <a:buSzPts val="1100"/>
              <a:buFont typeface="Arial"/>
              <a:buNone/>
            </a:pPr>
            <a:r>
              <a:t/>
            </a:r>
            <a:endParaRPr>
              <a:latin typeface="Cambria"/>
              <a:ea typeface="Cambria"/>
              <a:cs typeface="Cambria"/>
              <a:sym typeface="Cambria"/>
            </a:endParaRPr>
          </a:p>
        </p:txBody>
      </p:sp>
      <p:sp>
        <p:nvSpPr>
          <p:cNvPr id="363" name="Shape 363"/>
          <p:cNvSpPr/>
          <p:nvPr/>
        </p:nvSpPr>
        <p:spPr>
          <a:xfrm>
            <a:off x="6055575" y="1436900"/>
            <a:ext cx="1819500" cy="2774100"/>
          </a:xfrm>
          <a:prstGeom prst="roundRect">
            <a:avLst>
              <a:gd fmla="val 16667" name="adj"/>
            </a:avLst>
          </a:prstGeom>
          <a:solidFill>
            <a:srgbClr val="D9D2E9"/>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indent="-69850" lvl="0" marL="0">
              <a:spcBef>
                <a:spcPts val="0"/>
              </a:spcBef>
              <a:buClr>
                <a:schemeClr val="dk1"/>
              </a:buClr>
              <a:buSzPts val="1100"/>
              <a:buFont typeface="Arial"/>
              <a:buNone/>
            </a:pPr>
            <a:r>
              <a:rPr b="1" lang="de">
                <a:solidFill>
                  <a:schemeClr val="dk1"/>
                </a:solidFill>
                <a:latin typeface="Cambria"/>
                <a:ea typeface="Cambria"/>
                <a:cs typeface="Cambria"/>
                <a:sym typeface="Cambria"/>
              </a:rPr>
              <a:t>4. </a:t>
            </a:r>
            <a:r>
              <a:rPr lang="de">
                <a:solidFill>
                  <a:schemeClr val="dk1"/>
                </a:solidFill>
                <a:latin typeface="Cambria"/>
                <a:ea typeface="Cambria"/>
                <a:cs typeface="Cambria"/>
                <a:sym typeface="Cambria"/>
              </a:rPr>
              <a:t>Wissensanalyse Interpretation</a:t>
            </a:r>
          </a:p>
          <a:p>
            <a:pPr indent="-69850" lvl="0" marL="0">
              <a:spcBef>
                <a:spcPts val="0"/>
              </a:spcBef>
              <a:buClr>
                <a:schemeClr val="dk1"/>
              </a:buClr>
              <a:buSzPts val="1100"/>
              <a:buFont typeface="Arial"/>
              <a:buNone/>
            </a:pPr>
            <a:r>
              <a:rPr lang="de">
                <a:solidFill>
                  <a:schemeClr val="dk1"/>
                </a:solidFill>
                <a:latin typeface="Cambria"/>
                <a:ea typeface="Cambria"/>
                <a:cs typeface="Cambria"/>
                <a:sym typeface="Cambria"/>
              </a:rPr>
              <a:t>-----</a:t>
            </a:r>
          </a:p>
          <a:p>
            <a:pPr indent="-69850" lvl="0" marL="0">
              <a:spcBef>
                <a:spcPts val="0"/>
              </a:spcBef>
              <a:buClr>
                <a:schemeClr val="dk1"/>
              </a:buClr>
              <a:buSzPts val="1100"/>
              <a:buFont typeface="Arial"/>
              <a:buNone/>
            </a:pPr>
            <a:r>
              <a:rPr lang="de">
                <a:solidFill>
                  <a:schemeClr val="dk1"/>
                </a:solidFill>
                <a:latin typeface="Cambria"/>
                <a:ea typeface="Cambria"/>
                <a:cs typeface="Cambria"/>
                <a:sym typeface="Cambria"/>
              </a:rPr>
              <a:t>-----</a:t>
            </a:r>
          </a:p>
          <a:p>
            <a:pPr indent="-69850" lvl="0" marL="0">
              <a:spcBef>
                <a:spcPts val="0"/>
              </a:spcBef>
              <a:buClr>
                <a:schemeClr val="dk1"/>
              </a:buClr>
              <a:buSzPts val="1100"/>
              <a:buFont typeface="Arial"/>
              <a:buNone/>
            </a:pPr>
            <a:r>
              <a:rPr lang="de">
                <a:solidFill>
                  <a:schemeClr val="dk1"/>
                </a:solidFill>
                <a:latin typeface="Cambria"/>
                <a:ea typeface="Cambria"/>
                <a:cs typeface="Cambria"/>
                <a:sym typeface="Cambria"/>
              </a:rPr>
              <a:t>-----</a:t>
            </a:r>
          </a:p>
        </p:txBody>
      </p:sp>
      <p:sp>
        <p:nvSpPr>
          <p:cNvPr id="364" name="Shape 364"/>
          <p:cNvSpPr/>
          <p:nvPr/>
        </p:nvSpPr>
        <p:spPr>
          <a:xfrm>
            <a:off x="2905325" y="2676775"/>
            <a:ext cx="451200" cy="1341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365" name="Shape 365"/>
          <p:cNvSpPr txBox="1"/>
          <p:nvPr/>
        </p:nvSpPr>
        <p:spPr>
          <a:xfrm>
            <a:off x="4152925" y="3309350"/>
            <a:ext cx="648600" cy="134100"/>
          </a:xfrm>
          <a:prstGeom prst="rect">
            <a:avLst/>
          </a:prstGeom>
          <a:solidFill>
            <a:srgbClr val="F6B26B"/>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t/>
            </a:r>
            <a:endParaRPr/>
          </a:p>
        </p:txBody>
      </p:sp>
      <p:sp>
        <p:nvSpPr>
          <p:cNvPr id="366" name="Shape 366"/>
          <p:cNvSpPr txBox="1"/>
          <p:nvPr/>
        </p:nvSpPr>
        <p:spPr>
          <a:xfrm>
            <a:off x="3798450" y="3530925"/>
            <a:ext cx="393600" cy="84900"/>
          </a:xfrm>
          <a:prstGeom prst="rect">
            <a:avLst/>
          </a:prstGeom>
          <a:solidFill>
            <a:srgbClr val="FCE5CD"/>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t/>
            </a:r>
            <a:endParaRPr/>
          </a:p>
        </p:txBody>
      </p:sp>
      <p:sp>
        <p:nvSpPr>
          <p:cNvPr id="367" name="Shape 367"/>
          <p:cNvSpPr txBox="1"/>
          <p:nvPr/>
        </p:nvSpPr>
        <p:spPr>
          <a:xfrm>
            <a:off x="4293750" y="3530925"/>
            <a:ext cx="393600" cy="84900"/>
          </a:xfrm>
          <a:prstGeom prst="rect">
            <a:avLst/>
          </a:prstGeom>
          <a:solidFill>
            <a:srgbClr val="FCE5CD"/>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a:p>
        </p:txBody>
      </p:sp>
      <p:sp>
        <p:nvSpPr>
          <p:cNvPr id="368" name="Shape 368"/>
          <p:cNvSpPr txBox="1"/>
          <p:nvPr/>
        </p:nvSpPr>
        <p:spPr>
          <a:xfrm>
            <a:off x="4789050" y="3530925"/>
            <a:ext cx="393600" cy="84900"/>
          </a:xfrm>
          <a:prstGeom prst="rect">
            <a:avLst/>
          </a:prstGeom>
          <a:solidFill>
            <a:srgbClr val="FCE5CD"/>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a:p>
        </p:txBody>
      </p:sp>
      <p:sp>
        <p:nvSpPr>
          <p:cNvPr id="369" name="Shape 369"/>
          <p:cNvSpPr txBox="1"/>
          <p:nvPr/>
        </p:nvSpPr>
        <p:spPr>
          <a:xfrm>
            <a:off x="4158175" y="2130925"/>
            <a:ext cx="648600" cy="134100"/>
          </a:xfrm>
          <a:prstGeom prst="rect">
            <a:avLst/>
          </a:prstGeom>
          <a:solidFill>
            <a:srgbClr val="F6B26B"/>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sz="600"/>
          </a:p>
        </p:txBody>
      </p:sp>
      <p:sp>
        <p:nvSpPr>
          <p:cNvPr id="370" name="Shape 370"/>
          <p:cNvSpPr txBox="1"/>
          <p:nvPr/>
        </p:nvSpPr>
        <p:spPr>
          <a:xfrm>
            <a:off x="3803700" y="2352500"/>
            <a:ext cx="393600" cy="84900"/>
          </a:xfrm>
          <a:prstGeom prst="rect">
            <a:avLst/>
          </a:prstGeom>
          <a:solidFill>
            <a:srgbClr val="FCE5CD"/>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a:p>
        </p:txBody>
      </p:sp>
      <p:sp>
        <p:nvSpPr>
          <p:cNvPr id="371" name="Shape 371"/>
          <p:cNvSpPr txBox="1"/>
          <p:nvPr/>
        </p:nvSpPr>
        <p:spPr>
          <a:xfrm>
            <a:off x="4152925" y="2775950"/>
            <a:ext cx="648600" cy="134100"/>
          </a:xfrm>
          <a:prstGeom prst="rect">
            <a:avLst/>
          </a:prstGeom>
          <a:solidFill>
            <a:srgbClr val="F6B26B"/>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a:p>
        </p:txBody>
      </p:sp>
      <p:sp>
        <p:nvSpPr>
          <p:cNvPr id="372" name="Shape 372"/>
          <p:cNvSpPr txBox="1"/>
          <p:nvPr/>
        </p:nvSpPr>
        <p:spPr>
          <a:xfrm>
            <a:off x="3798450" y="2997525"/>
            <a:ext cx="393600" cy="84900"/>
          </a:xfrm>
          <a:prstGeom prst="rect">
            <a:avLst/>
          </a:prstGeom>
          <a:solidFill>
            <a:srgbClr val="FCE5CD"/>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a:p>
        </p:txBody>
      </p:sp>
      <p:sp>
        <p:nvSpPr>
          <p:cNvPr id="373" name="Shape 373"/>
          <p:cNvSpPr txBox="1"/>
          <p:nvPr/>
        </p:nvSpPr>
        <p:spPr>
          <a:xfrm>
            <a:off x="4789050" y="2997525"/>
            <a:ext cx="393600" cy="84900"/>
          </a:xfrm>
          <a:prstGeom prst="rect">
            <a:avLst/>
          </a:prstGeom>
          <a:solidFill>
            <a:srgbClr val="FCE5CD"/>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a:p>
        </p:txBody>
      </p:sp>
      <p:sp>
        <p:nvSpPr>
          <p:cNvPr id="374" name="Shape 374"/>
          <p:cNvSpPr txBox="1"/>
          <p:nvPr/>
        </p:nvSpPr>
        <p:spPr>
          <a:xfrm>
            <a:off x="4794300" y="2352500"/>
            <a:ext cx="393600" cy="84900"/>
          </a:xfrm>
          <a:prstGeom prst="rect">
            <a:avLst/>
          </a:prstGeom>
          <a:solidFill>
            <a:srgbClr val="FCE5CD"/>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a:p>
        </p:txBody>
      </p:sp>
      <p:sp>
        <p:nvSpPr>
          <p:cNvPr id="375" name="Shape 375"/>
          <p:cNvSpPr txBox="1"/>
          <p:nvPr/>
        </p:nvSpPr>
        <p:spPr>
          <a:xfrm>
            <a:off x="4293750" y="2997525"/>
            <a:ext cx="393600" cy="84900"/>
          </a:xfrm>
          <a:prstGeom prst="rect">
            <a:avLst/>
          </a:prstGeom>
          <a:solidFill>
            <a:srgbClr val="FCE5CD"/>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a:p>
        </p:txBody>
      </p:sp>
      <p:sp>
        <p:nvSpPr>
          <p:cNvPr id="376" name="Shape 376"/>
          <p:cNvSpPr txBox="1"/>
          <p:nvPr/>
        </p:nvSpPr>
        <p:spPr>
          <a:xfrm>
            <a:off x="4299000" y="2352500"/>
            <a:ext cx="393600" cy="84900"/>
          </a:xfrm>
          <a:prstGeom prst="rect">
            <a:avLst/>
          </a:prstGeom>
          <a:solidFill>
            <a:srgbClr val="FCE5CD"/>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a:p>
        </p:txBody>
      </p:sp>
      <p:sp>
        <p:nvSpPr>
          <p:cNvPr id="377" name="Shape 377"/>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5. Datenauswertung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pic>
        <p:nvPicPr>
          <p:cNvPr id="382" name="Shape 382"/>
          <p:cNvPicPr preferRelativeResize="0"/>
          <p:nvPr/>
        </p:nvPicPr>
        <p:blipFill>
          <a:blip r:embed="rId3">
            <a:alphaModFix/>
          </a:blip>
          <a:stretch>
            <a:fillRect/>
          </a:stretch>
        </p:blipFill>
        <p:spPr>
          <a:xfrm>
            <a:off x="485325" y="2788350"/>
            <a:ext cx="1460375" cy="517400"/>
          </a:xfrm>
          <a:prstGeom prst="rect">
            <a:avLst/>
          </a:prstGeom>
          <a:noFill/>
          <a:ln>
            <a:noFill/>
          </a:ln>
        </p:spPr>
      </p:pic>
      <p:sp>
        <p:nvSpPr>
          <p:cNvPr id="383" name="Shape 383"/>
          <p:cNvSpPr txBox="1"/>
          <p:nvPr/>
        </p:nvSpPr>
        <p:spPr>
          <a:xfrm>
            <a:off x="281075" y="1138325"/>
            <a:ext cx="6028800" cy="414600"/>
          </a:xfrm>
          <a:prstGeom prst="rect">
            <a:avLst/>
          </a:prstGeom>
          <a:noFill/>
          <a:ln>
            <a:noFill/>
          </a:ln>
        </p:spPr>
        <p:txBody>
          <a:bodyPr anchorCtr="0" anchor="t" bIns="91425" lIns="91425" rIns="91425" wrap="square" tIns="91425">
            <a:noAutofit/>
          </a:bodyPr>
          <a:lstStyle/>
          <a:p>
            <a:pPr indent="0" lvl="0" marL="0" rtl="0">
              <a:spcBef>
                <a:spcPts val="0"/>
              </a:spcBef>
              <a:buNone/>
            </a:pPr>
            <a:r>
              <a:rPr lang="de" sz="2400">
                <a:latin typeface="Cambria"/>
                <a:ea typeface="Cambria"/>
                <a:cs typeface="Cambria"/>
                <a:sym typeface="Cambria"/>
              </a:rPr>
              <a:t>5. 	Kontrastiver Vergleich</a:t>
            </a:r>
          </a:p>
        </p:txBody>
      </p:sp>
      <p:sp>
        <p:nvSpPr>
          <p:cNvPr id="384" name="Shape 384"/>
          <p:cNvSpPr/>
          <p:nvPr/>
        </p:nvSpPr>
        <p:spPr>
          <a:xfrm>
            <a:off x="4967152" y="2353075"/>
            <a:ext cx="1757400" cy="1503900"/>
          </a:xfrm>
          <a:prstGeom prst="roundRect">
            <a:avLst>
              <a:gd fmla="val 16667" name="adj"/>
            </a:avLst>
          </a:prstGeom>
          <a:solidFill>
            <a:srgbClr val="D9D2E9"/>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de" sz="1200">
                <a:solidFill>
                  <a:schemeClr val="dk1"/>
                </a:solidFill>
                <a:latin typeface="Cambria"/>
                <a:ea typeface="Cambria"/>
                <a:cs typeface="Cambria"/>
                <a:sym typeface="Cambria"/>
              </a:rPr>
              <a:t>4. Wissensanalyse/ Interpretation</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p:txBody>
      </p:sp>
      <p:sp>
        <p:nvSpPr>
          <p:cNvPr id="385" name="Shape 385"/>
          <p:cNvSpPr/>
          <p:nvPr/>
        </p:nvSpPr>
        <p:spPr>
          <a:xfrm>
            <a:off x="6915129" y="2353075"/>
            <a:ext cx="1757400" cy="1503900"/>
          </a:xfrm>
          <a:prstGeom prst="roundRect">
            <a:avLst>
              <a:gd fmla="val 16667" name="adj"/>
            </a:avLst>
          </a:prstGeom>
          <a:solidFill>
            <a:srgbClr val="D9D2E9"/>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de" sz="1200">
                <a:solidFill>
                  <a:schemeClr val="dk1"/>
                </a:solidFill>
                <a:latin typeface="Cambria"/>
                <a:ea typeface="Cambria"/>
                <a:cs typeface="Cambria"/>
                <a:sym typeface="Cambria"/>
              </a:rPr>
              <a:t>4. Wissensanalyse/ Interpretation</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p:txBody>
      </p:sp>
      <p:sp>
        <p:nvSpPr>
          <p:cNvPr id="386" name="Shape 386"/>
          <p:cNvSpPr/>
          <p:nvPr/>
        </p:nvSpPr>
        <p:spPr>
          <a:xfrm>
            <a:off x="3019176" y="2376075"/>
            <a:ext cx="1757400" cy="1503900"/>
          </a:xfrm>
          <a:prstGeom prst="roundRect">
            <a:avLst>
              <a:gd fmla="val 16667" name="adj"/>
            </a:avLst>
          </a:prstGeom>
          <a:solidFill>
            <a:srgbClr val="D9D2E9"/>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de" sz="1200">
                <a:solidFill>
                  <a:schemeClr val="dk1"/>
                </a:solidFill>
                <a:latin typeface="Cambria"/>
                <a:ea typeface="Cambria"/>
                <a:cs typeface="Cambria"/>
                <a:sym typeface="Cambria"/>
              </a:rPr>
              <a:t>4. Wissensanalyse/ Interpretation</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p:txBody>
      </p:sp>
      <p:sp>
        <p:nvSpPr>
          <p:cNvPr id="387" name="Shape 387"/>
          <p:cNvSpPr/>
          <p:nvPr/>
        </p:nvSpPr>
        <p:spPr>
          <a:xfrm>
            <a:off x="1071200" y="2376075"/>
            <a:ext cx="1757400" cy="1503900"/>
          </a:xfrm>
          <a:prstGeom prst="roundRect">
            <a:avLst>
              <a:gd fmla="val 16667" name="adj"/>
            </a:avLst>
          </a:prstGeom>
          <a:solidFill>
            <a:srgbClr val="D9D2E9"/>
          </a:solidFill>
          <a:ln cap="flat" cmpd="sng" w="9525">
            <a:solidFill>
              <a:schemeClr val="dk2"/>
            </a:solidFill>
            <a:prstDash val="solid"/>
            <a:round/>
            <a:headEnd len="med" w="med" type="none"/>
            <a:tailEnd len="med" w="med" type="none"/>
          </a:ln>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de" sz="1200">
                <a:solidFill>
                  <a:schemeClr val="dk1"/>
                </a:solidFill>
                <a:latin typeface="Cambria"/>
                <a:ea typeface="Cambria"/>
                <a:cs typeface="Cambria"/>
                <a:sym typeface="Cambria"/>
              </a:rPr>
              <a:t>4. Wissensanalyse/ Interpretation</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a:p>
            <a:pPr indent="-69850" lvl="0" marL="0" rtl="0">
              <a:spcBef>
                <a:spcPts val="0"/>
              </a:spcBef>
              <a:buClr>
                <a:schemeClr val="dk1"/>
              </a:buClr>
              <a:buSzPts val="1100"/>
              <a:buFont typeface="Arial"/>
              <a:buNone/>
            </a:pPr>
            <a:r>
              <a:rPr lang="de">
                <a:solidFill>
                  <a:schemeClr val="dk1"/>
                </a:solidFill>
                <a:latin typeface="Cambria"/>
                <a:ea typeface="Cambria"/>
                <a:cs typeface="Cambria"/>
                <a:sym typeface="Cambria"/>
              </a:rPr>
              <a:t>-----</a:t>
            </a:r>
          </a:p>
        </p:txBody>
      </p:sp>
      <p:sp>
        <p:nvSpPr>
          <p:cNvPr id="388" name="Shape 388"/>
          <p:cNvSpPr txBox="1"/>
          <p:nvPr/>
        </p:nvSpPr>
        <p:spPr>
          <a:xfrm>
            <a:off x="1294625" y="2005700"/>
            <a:ext cx="1500300" cy="282000"/>
          </a:xfrm>
          <a:prstGeom prst="rect">
            <a:avLst/>
          </a:prstGeom>
          <a:noFill/>
          <a:ln>
            <a:noFill/>
          </a:ln>
        </p:spPr>
        <p:txBody>
          <a:bodyPr anchorCtr="0" anchor="t" bIns="91425" lIns="91425" rIns="91425" wrap="square" tIns="91425">
            <a:noAutofit/>
          </a:bodyPr>
          <a:lstStyle/>
          <a:p>
            <a:pPr indent="-69850" lvl="0" marL="0">
              <a:spcBef>
                <a:spcPts val="0"/>
              </a:spcBef>
              <a:buClr>
                <a:schemeClr val="dk1"/>
              </a:buClr>
              <a:buSzPts val="1100"/>
              <a:buFont typeface="Arial"/>
              <a:buNone/>
            </a:pPr>
            <a:r>
              <a:rPr b="1" lang="de">
                <a:solidFill>
                  <a:schemeClr val="dk1"/>
                </a:solidFill>
              </a:rPr>
              <a:t>Interview 1</a:t>
            </a:r>
          </a:p>
          <a:p>
            <a:pPr indent="0" lvl="0" marL="0">
              <a:spcBef>
                <a:spcPts val="0"/>
              </a:spcBef>
              <a:buNone/>
            </a:pPr>
            <a:r>
              <a:t/>
            </a:r>
            <a:endParaRPr b="1"/>
          </a:p>
        </p:txBody>
      </p:sp>
      <p:sp>
        <p:nvSpPr>
          <p:cNvPr id="389" name="Shape 389"/>
          <p:cNvSpPr txBox="1"/>
          <p:nvPr/>
        </p:nvSpPr>
        <p:spPr>
          <a:xfrm>
            <a:off x="5248100" y="2005700"/>
            <a:ext cx="1500300" cy="282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de">
                <a:solidFill>
                  <a:schemeClr val="dk1"/>
                </a:solidFill>
              </a:rPr>
              <a:t>Interview 3</a:t>
            </a:r>
          </a:p>
          <a:p>
            <a:pPr indent="0" lvl="0" marL="0" rtl="0">
              <a:spcBef>
                <a:spcPts val="0"/>
              </a:spcBef>
              <a:buNone/>
            </a:pPr>
            <a:r>
              <a:t/>
            </a:r>
            <a:endParaRPr b="1"/>
          </a:p>
        </p:txBody>
      </p:sp>
      <p:sp>
        <p:nvSpPr>
          <p:cNvPr id="390" name="Shape 390"/>
          <p:cNvSpPr txBox="1"/>
          <p:nvPr/>
        </p:nvSpPr>
        <p:spPr>
          <a:xfrm>
            <a:off x="3300125" y="2005700"/>
            <a:ext cx="1500300" cy="282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de">
                <a:solidFill>
                  <a:schemeClr val="dk1"/>
                </a:solidFill>
              </a:rPr>
              <a:t>Interview 2</a:t>
            </a:r>
          </a:p>
          <a:p>
            <a:pPr indent="0" lvl="0" marL="0" rtl="0">
              <a:spcBef>
                <a:spcPts val="0"/>
              </a:spcBef>
              <a:buNone/>
            </a:pPr>
            <a:r>
              <a:t/>
            </a:r>
            <a:endParaRPr b="1"/>
          </a:p>
        </p:txBody>
      </p:sp>
      <p:sp>
        <p:nvSpPr>
          <p:cNvPr id="391" name="Shape 391"/>
          <p:cNvSpPr txBox="1"/>
          <p:nvPr/>
        </p:nvSpPr>
        <p:spPr>
          <a:xfrm>
            <a:off x="7153100" y="2005700"/>
            <a:ext cx="1500300" cy="282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de">
                <a:solidFill>
                  <a:schemeClr val="dk1"/>
                </a:solidFill>
              </a:rPr>
              <a:t>Interview 4</a:t>
            </a:r>
          </a:p>
          <a:p>
            <a:pPr indent="0" lvl="0" marL="0" rtl="0">
              <a:spcBef>
                <a:spcPts val="0"/>
              </a:spcBef>
              <a:buNone/>
            </a:pPr>
            <a:r>
              <a:t/>
            </a:r>
            <a:endParaRPr b="1"/>
          </a:p>
        </p:txBody>
      </p:sp>
      <p:pic>
        <p:nvPicPr>
          <p:cNvPr id="392" name="Shape 392"/>
          <p:cNvPicPr preferRelativeResize="0"/>
          <p:nvPr/>
        </p:nvPicPr>
        <p:blipFill>
          <a:blip r:embed="rId4">
            <a:alphaModFix/>
          </a:blip>
          <a:stretch>
            <a:fillRect/>
          </a:stretch>
        </p:blipFill>
        <p:spPr>
          <a:xfrm>
            <a:off x="69775" y="3560275"/>
            <a:ext cx="2028624" cy="1521475"/>
          </a:xfrm>
          <a:prstGeom prst="rect">
            <a:avLst/>
          </a:prstGeom>
          <a:noFill/>
          <a:ln>
            <a:noFill/>
          </a:ln>
        </p:spPr>
      </p:pic>
      <p:sp>
        <p:nvSpPr>
          <p:cNvPr id="393" name="Shape 393"/>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5. Datenauswertung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1000"/>
                                        <p:tgtEl>
                                          <p:spTgt spid="3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pic>
        <p:nvPicPr>
          <p:cNvPr id="398" name="Shape 398"/>
          <p:cNvPicPr preferRelativeResize="0"/>
          <p:nvPr/>
        </p:nvPicPr>
        <p:blipFill>
          <a:blip r:embed="rId3">
            <a:alphaModFix/>
          </a:blip>
          <a:stretch>
            <a:fillRect/>
          </a:stretch>
        </p:blipFill>
        <p:spPr>
          <a:xfrm>
            <a:off x="210800" y="63900"/>
            <a:ext cx="1083826" cy="1133651"/>
          </a:xfrm>
          <a:prstGeom prst="rect">
            <a:avLst/>
          </a:prstGeom>
          <a:noFill/>
          <a:ln>
            <a:noFill/>
          </a:ln>
        </p:spPr>
      </p:pic>
      <p:pic>
        <p:nvPicPr>
          <p:cNvPr id="399" name="Shape 399"/>
          <p:cNvPicPr preferRelativeResize="0"/>
          <p:nvPr/>
        </p:nvPicPr>
        <p:blipFill>
          <a:blip r:embed="rId4">
            <a:alphaModFix/>
          </a:blip>
          <a:stretch>
            <a:fillRect/>
          </a:stretch>
        </p:blipFill>
        <p:spPr>
          <a:xfrm>
            <a:off x="5924575" y="1428925"/>
            <a:ext cx="3101250" cy="2838000"/>
          </a:xfrm>
          <a:prstGeom prst="rect">
            <a:avLst/>
          </a:prstGeom>
          <a:noFill/>
          <a:ln>
            <a:noFill/>
          </a:ln>
        </p:spPr>
      </p:pic>
      <p:sp>
        <p:nvSpPr>
          <p:cNvPr id="400" name="Shape 400"/>
          <p:cNvSpPr/>
          <p:nvPr/>
        </p:nvSpPr>
        <p:spPr>
          <a:xfrm>
            <a:off x="6578850" y="1945225"/>
            <a:ext cx="1775400" cy="1805400"/>
          </a:xfrm>
          <a:prstGeom prst="rect">
            <a:avLst/>
          </a:prstGeom>
          <a:noFill/>
          <a:ln cap="flat" cmpd="sng" w="38100">
            <a:solidFill>
              <a:srgbClr val="FFFF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401" name="Shape 401"/>
          <p:cNvPicPr preferRelativeResize="0"/>
          <p:nvPr/>
        </p:nvPicPr>
        <p:blipFill>
          <a:blip r:embed="rId5">
            <a:alphaModFix/>
          </a:blip>
          <a:stretch>
            <a:fillRect/>
          </a:stretch>
        </p:blipFill>
        <p:spPr>
          <a:xfrm>
            <a:off x="210800" y="1656051"/>
            <a:ext cx="1775405" cy="1331538"/>
          </a:xfrm>
          <a:prstGeom prst="rect">
            <a:avLst/>
          </a:prstGeom>
          <a:noFill/>
          <a:ln>
            <a:noFill/>
          </a:ln>
        </p:spPr>
      </p:pic>
      <p:pic>
        <p:nvPicPr>
          <p:cNvPr id="402" name="Shape 402"/>
          <p:cNvPicPr preferRelativeResize="0"/>
          <p:nvPr/>
        </p:nvPicPr>
        <p:blipFill>
          <a:blip r:embed="rId6">
            <a:alphaModFix/>
          </a:blip>
          <a:stretch>
            <a:fillRect/>
          </a:stretch>
        </p:blipFill>
        <p:spPr>
          <a:xfrm>
            <a:off x="2088250" y="2085750"/>
            <a:ext cx="1354064" cy="1805398"/>
          </a:xfrm>
          <a:prstGeom prst="rect">
            <a:avLst/>
          </a:prstGeom>
          <a:noFill/>
          <a:ln>
            <a:noFill/>
          </a:ln>
        </p:spPr>
      </p:pic>
      <p:pic>
        <p:nvPicPr>
          <p:cNvPr id="403" name="Shape 403"/>
          <p:cNvPicPr preferRelativeResize="0"/>
          <p:nvPr/>
        </p:nvPicPr>
        <p:blipFill>
          <a:blip r:embed="rId7">
            <a:alphaModFix/>
          </a:blip>
          <a:stretch>
            <a:fillRect/>
          </a:stretch>
        </p:blipFill>
        <p:spPr>
          <a:xfrm>
            <a:off x="248803" y="3236875"/>
            <a:ext cx="1775426" cy="1331554"/>
          </a:xfrm>
          <a:prstGeom prst="rect">
            <a:avLst/>
          </a:prstGeom>
          <a:noFill/>
          <a:ln>
            <a:noFill/>
          </a:ln>
        </p:spPr>
      </p:pic>
      <p:pic>
        <p:nvPicPr>
          <p:cNvPr id="404" name="Shape 404"/>
          <p:cNvPicPr preferRelativeResize="0"/>
          <p:nvPr/>
        </p:nvPicPr>
        <p:blipFill rotWithShape="1">
          <a:blip r:embed="rId8">
            <a:alphaModFix/>
          </a:blip>
          <a:srcRect b="2451" l="10939" r="12237" t="2877"/>
          <a:stretch/>
        </p:blipFill>
        <p:spPr>
          <a:xfrm>
            <a:off x="3576325" y="1850887"/>
            <a:ext cx="2461530" cy="2275126"/>
          </a:xfrm>
          <a:prstGeom prst="rect">
            <a:avLst/>
          </a:prstGeom>
          <a:noFill/>
          <a:ln>
            <a:noFill/>
          </a:ln>
        </p:spPr>
      </p:pic>
      <p:sp>
        <p:nvSpPr>
          <p:cNvPr id="405" name="Shape 405"/>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5. Datenauswertung </a:t>
            </a:r>
          </a:p>
        </p:txBody>
      </p:sp>
      <p:sp>
        <p:nvSpPr>
          <p:cNvPr id="406" name="Shape 406"/>
          <p:cNvSpPr txBox="1"/>
          <p:nvPr/>
        </p:nvSpPr>
        <p:spPr>
          <a:xfrm>
            <a:off x="281075" y="1138325"/>
            <a:ext cx="6028800" cy="414600"/>
          </a:xfrm>
          <a:prstGeom prst="rect">
            <a:avLst/>
          </a:prstGeom>
          <a:noFill/>
          <a:ln>
            <a:noFill/>
          </a:ln>
        </p:spPr>
        <p:txBody>
          <a:bodyPr anchorCtr="0" anchor="t" bIns="91425" lIns="91425" rIns="91425" wrap="square" tIns="91425">
            <a:noAutofit/>
          </a:bodyPr>
          <a:lstStyle/>
          <a:p>
            <a:pPr indent="0" lvl="0" marL="0" rtl="0">
              <a:spcBef>
                <a:spcPts val="0"/>
              </a:spcBef>
              <a:buNone/>
            </a:pPr>
            <a:r>
              <a:rPr lang="de" sz="2400">
                <a:latin typeface="Cambria"/>
                <a:ea typeface="Cambria"/>
                <a:cs typeface="Cambria"/>
                <a:sym typeface="Cambria"/>
              </a:rPr>
              <a:t>5. 	Kontrastiver Vergleich</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712400" y="205978"/>
            <a:ext cx="8229600" cy="857400"/>
          </a:xfrm>
          <a:prstGeom prst="rect">
            <a:avLst/>
          </a:prstGeom>
        </p:spPr>
        <p:txBody>
          <a:bodyPr anchorCtr="0" anchor="ctr" bIns="91425" lIns="91425" rIns="91425" wrap="square" tIns="91425">
            <a:noAutofit/>
          </a:bodyPr>
          <a:lstStyle/>
          <a:p>
            <a:pPr indent="-419100" lvl="0" marL="457200" rtl="0" algn="l">
              <a:spcBef>
                <a:spcPts val="0"/>
              </a:spcBef>
              <a:buSzPts val="3000"/>
              <a:buAutoNum type="arabicPeriod"/>
            </a:pPr>
            <a:r>
              <a:rPr lang="de" sz="3000"/>
              <a:t>Aufgabenstellung</a:t>
            </a:r>
            <a:r>
              <a:rPr lang="de" sz="3000"/>
              <a:t> Praxisprojekt 1</a:t>
            </a:r>
          </a:p>
        </p:txBody>
      </p:sp>
      <p:sp>
        <p:nvSpPr>
          <p:cNvPr id="153" name="Shape 153"/>
          <p:cNvSpPr txBox="1"/>
          <p:nvPr>
            <p:ph idx="1" type="body"/>
          </p:nvPr>
        </p:nvSpPr>
        <p:spPr>
          <a:xfrm>
            <a:off x="457200" y="1200150"/>
            <a:ext cx="8229600" cy="3543300"/>
          </a:xfrm>
          <a:prstGeom prst="rect">
            <a:avLst/>
          </a:prstGeom>
        </p:spPr>
        <p:txBody>
          <a:bodyPr anchorCtr="0" anchor="t" bIns="91425" lIns="91425" rIns="91425" wrap="square" tIns="91425">
            <a:noAutofit/>
          </a:bodyPr>
          <a:lstStyle/>
          <a:p>
            <a:pPr indent="0" lvl="0" marL="182880" rtl="0">
              <a:spcBef>
                <a:spcPts val="0"/>
              </a:spcBef>
              <a:buNone/>
            </a:pPr>
            <a:r>
              <a:rPr b="1" lang="de" sz="1800">
                <a:latin typeface="Cambria"/>
                <a:ea typeface="Cambria"/>
                <a:cs typeface="Cambria"/>
                <a:sym typeface="Cambria"/>
              </a:rPr>
              <a:t>Vorgaben der Hochschule</a:t>
            </a:r>
          </a:p>
          <a:p>
            <a:pPr indent="0" lvl="0" marL="182880" rtl="0">
              <a:spcBef>
                <a:spcPts val="0"/>
              </a:spcBef>
              <a:buNone/>
            </a:pPr>
            <a:r>
              <a:rPr lang="de" sz="1800" u="sng">
                <a:latin typeface="Cambria"/>
                <a:ea typeface="Cambria"/>
                <a:cs typeface="Cambria"/>
                <a:sym typeface="Cambria"/>
              </a:rPr>
              <a:t>→ übergeordnete Aufgabenstellung</a:t>
            </a:r>
          </a:p>
          <a:p>
            <a:pPr indent="-69850" lvl="0" marL="182880" rtl="0">
              <a:spcBef>
                <a:spcPts val="0"/>
              </a:spcBef>
              <a:buClr>
                <a:schemeClr val="dk1"/>
              </a:buClr>
              <a:buSzPts val="1100"/>
              <a:buFont typeface="Arial"/>
              <a:buNone/>
            </a:pPr>
            <a:r>
              <a:rPr lang="de" sz="1800">
                <a:latin typeface="Cambria"/>
                <a:ea typeface="Cambria"/>
                <a:cs typeface="Cambria"/>
                <a:sym typeface="Cambria"/>
              </a:rPr>
              <a:t>Beantwortung der Frage: Wie verorten sich Menschen in modernen und in stetigem Wandel befindlichen Gesellschaften kulturell?</a:t>
            </a:r>
          </a:p>
          <a:p>
            <a:pPr indent="-69850" lvl="0" marL="182880" rtl="0">
              <a:spcBef>
                <a:spcPts val="0"/>
              </a:spcBef>
              <a:buClr>
                <a:schemeClr val="dk1"/>
              </a:buClr>
              <a:buSzPts val="1100"/>
              <a:buFont typeface="Arial"/>
              <a:buNone/>
            </a:pPr>
            <a:r>
              <a:rPr lang="de" sz="1800">
                <a:latin typeface="Cambria"/>
                <a:ea typeface="Cambria"/>
                <a:cs typeface="Cambria"/>
                <a:sym typeface="Cambria"/>
              </a:rPr>
              <a:t>Anwendung qualitativer </a:t>
            </a:r>
            <a:r>
              <a:rPr b="1" lang="de" sz="1800">
                <a:latin typeface="Cambria"/>
                <a:ea typeface="Cambria"/>
                <a:cs typeface="Cambria"/>
                <a:sym typeface="Cambria"/>
              </a:rPr>
              <a:t>Forschungsmethoden </a:t>
            </a:r>
          </a:p>
          <a:p>
            <a:pPr indent="0" lvl="0" marL="182880" rtl="0">
              <a:spcBef>
                <a:spcPts val="0"/>
              </a:spcBef>
              <a:buNone/>
            </a:pPr>
            <a:r>
              <a:rPr lang="de" sz="1800">
                <a:latin typeface="Cambria"/>
                <a:ea typeface="Cambria"/>
                <a:cs typeface="Cambria"/>
                <a:sym typeface="Cambria"/>
              </a:rPr>
              <a:t>Projektarbeit in </a:t>
            </a:r>
            <a:r>
              <a:rPr b="1" lang="de" sz="1800">
                <a:latin typeface="Cambria"/>
                <a:ea typeface="Cambria"/>
                <a:cs typeface="Cambria"/>
                <a:sym typeface="Cambria"/>
              </a:rPr>
              <a:t>interkulturellen</a:t>
            </a:r>
            <a:r>
              <a:rPr lang="de" sz="1800">
                <a:latin typeface="Cambria"/>
                <a:ea typeface="Cambria"/>
                <a:cs typeface="Cambria"/>
                <a:sym typeface="Cambria"/>
              </a:rPr>
              <a:t> Teams</a:t>
            </a:r>
          </a:p>
          <a:p>
            <a:pPr indent="0" lvl="0" marL="182880" rtl="0">
              <a:spcBef>
                <a:spcPts val="0"/>
              </a:spcBef>
              <a:buNone/>
            </a:pPr>
            <a:r>
              <a:t/>
            </a:r>
            <a:endParaRPr sz="1800">
              <a:latin typeface="Cambria"/>
              <a:ea typeface="Cambria"/>
              <a:cs typeface="Cambria"/>
              <a:sym typeface="Cambria"/>
            </a:endParaRPr>
          </a:p>
          <a:p>
            <a:pPr indent="0" lvl="0" marL="182880" rtl="0">
              <a:spcBef>
                <a:spcPts val="0"/>
              </a:spcBef>
              <a:buNone/>
            </a:pPr>
            <a:r>
              <a:rPr lang="de" sz="1800" u="sng">
                <a:latin typeface="Cambria"/>
                <a:ea typeface="Cambria"/>
                <a:cs typeface="Cambria"/>
                <a:sym typeface="Cambria"/>
              </a:rPr>
              <a:t>→ konkrete Aufgaben </a:t>
            </a:r>
          </a:p>
          <a:p>
            <a:pPr indent="-69850" lvl="0" marL="182880" rtl="0">
              <a:spcBef>
                <a:spcPts val="0"/>
              </a:spcBef>
              <a:buClr>
                <a:schemeClr val="dk1"/>
              </a:buClr>
              <a:buSzPts val="1100"/>
              <a:buFont typeface="Arial"/>
              <a:buNone/>
            </a:pPr>
            <a:r>
              <a:rPr lang="de" sz="1800">
                <a:latin typeface="Cambria"/>
                <a:ea typeface="Cambria"/>
                <a:cs typeface="Cambria"/>
                <a:sym typeface="Cambria"/>
              </a:rPr>
              <a:t>Rollen- &amp; Arbeitsverteilung, Zeitplanung, Datenerhebung, Forschungsfeld, Entwicklung Fragestellung</a:t>
            </a:r>
          </a:p>
          <a:p>
            <a:pPr indent="0" lvl="0" marL="182880">
              <a:spcBef>
                <a:spcPts val="0"/>
              </a:spcBef>
              <a:buNone/>
            </a:pPr>
            <a:r>
              <a:t/>
            </a:r>
            <a:endParaRPr sz="1800">
              <a:latin typeface="Cambria"/>
              <a:ea typeface="Cambria"/>
              <a:cs typeface="Cambria"/>
              <a:sym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Shape 411"/>
          <p:cNvSpPr txBox="1"/>
          <p:nvPr>
            <p:ph idx="1" type="body"/>
          </p:nvPr>
        </p:nvSpPr>
        <p:spPr>
          <a:xfrm>
            <a:off x="457200" y="944725"/>
            <a:ext cx="8360100" cy="3916500"/>
          </a:xfrm>
          <a:prstGeom prst="rect">
            <a:avLst/>
          </a:prstGeom>
        </p:spPr>
        <p:txBody>
          <a:bodyPr anchorCtr="0" anchor="t" bIns="91425" lIns="91425" rIns="91425" wrap="square" tIns="91425">
            <a:noAutofit/>
          </a:bodyPr>
          <a:lstStyle/>
          <a:p>
            <a:pPr indent="-160020" lvl="0" marL="342900" rtl="0">
              <a:spcBef>
                <a:spcPts val="0"/>
              </a:spcBef>
              <a:buNone/>
            </a:pPr>
            <a:r>
              <a:rPr lang="de" sz="2400">
                <a:latin typeface="Cambria"/>
                <a:ea typeface="Cambria"/>
                <a:cs typeface="Cambria"/>
                <a:sym typeface="Cambria"/>
              </a:rPr>
              <a:t>Theorie von Fritz Schütze:</a:t>
            </a:r>
          </a:p>
          <a:p>
            <a:pPr indent="-160020" lvl="0" marL="342900" rtl="0">
              <a:spcBef>
                <a:spcPts val="0"/>
              </a:spcBef>
              <a:buNone/>
            </a:pPr>
            <a:r>
              <a:t/>
            </a:r>
            <a:endParaRPr>
              <a:latin typeface="Cambria"/>
              <a:ea typeface="Cambria"/>
              <a:cs typeface="Cambria"/>
              <a:sym typeface="Cambria"/>
            </a:endParaRPr>
          </a:p>
          <a:p>
            <a:pPr indent="-160020" lvl="0" marL="342900" rtl="0">
              <a:spcBef>
                <a:spcPts val="0"/>
              </a:spcBef>
              <a:buNone/>
            </a:pPr>
            <a:r>
              <a:t/>
            </a:r>
            <a:endParaRPr>
              <a:latin typeface="Cambria"/>
              <a:ea typeface="Cambria"/>
              <a:cs typeface="Cambria"/>
              <a:sym typeface="Cambria"/>
            </a:endParaRPr>
          </a:p>
          <a:p>
            <a:pPr indent="-160020" lvl="0" marL="342900" rtl="0">
              <a:spcBef>
                <a:spcPts val="0"/>
              </a:spcBef>
              <a:buNone/>
            </a:pPr>
            <a:r>
              <a:t/>
            </a:r>
            <a:endParaRPr>
              <a:latin typeface="Cambria"/>
              <a:ea typeface="Cambria"/>
              <a:cs typeface="Cambria"/>
              <a:sym typeface="Cambria"/>
            </a:endParaRPr>
          </a:p>
        </p:txBody>
      </p:sp>
      <p:pic>
        <p:nvPicPr>
          <p:cNvPr id="412" name="Shape 412"/>
          <p:cNvPicPr preferRelativeResize="0"/>
          <p:nvPr/>
        </p:nvPicPr>
        <p:blipFill>
          <a:blip r:embed="rId3">
            <a:alphaModFix/>
          </a:blip>
          <a:stretch>
            <a:fillRect/>
          </a:stretch>
        </p:blipFill>
        <p:spPr>
          <a:xfrm>
            <a:off x="210800" y="63900"/>
            <a:ext cx="1083826" cy="1133651"/>
          </a:xfrm>
          <a:prstGeom prst="rect">
            <a:avLst/>
          </a:prstGeom>
          <a:noFill/>
          <a:ln>
            <a:noFill/>
          </a:ln>
        </p:spPr>
      </p:pic>
      <p:pic>
        <p:nvPicPr>
          <p:cNvPr id="413" name="Shape 413"/>
          <p:cNvPicPr preferRelativeResize="0"/>
          <p:nvPr/>
        </p:nvPicPr>
        <p:blipFill>
          <a:blip r:embed="rId4">
            <a:alphaModFix/>
          </a:blip>
          <a:stretch>
            <a:fillRect/>
          </a:stretch>
        </p:blipFill>
        <p:spPr>
          <a:xfrm>
            <a:off x="2360600" y="1557375"/>
            <a:ext cx="5887073" cy="3586125"/>
          </a:xfrm>
          <a:prstGeom prst="rect">
            <a:avLst/>
          </a:prstGeom>
          <a:noFill/>
          <a:ln>
            <a:noFill/>
          </a:ln>
        </p:spPr>
      </p:pic>
      <p:sp>
        <p:nvSpPr>
          <p:cNvPr id="414" name="Shape 414"/>
          <p:cNvSpPr/>
          <p:nvPr/>
        </p:nvSpPr>
        <p:spPr>
          <a:xfrm>
            <a:off x="6710125" y="4159400"/>
            <a:ext cx="1537500" cy="984000"/>
          </a:xfrm>
          <a:prstGeom prst="roundRect">
            <a:avLst>
              <a:gd fmla="val 16667" name="adj"/>
            </a:avLst>
          </a:prstGeom>
          <a:noFill/>
          <a:ln cap="flat" cmpd="sng" w="38100">
            <a:solidFill>
              <a:srgbClr val="FFFF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415" name="Shape 415"/>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5. Datenauswertung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Shape 420"/>
          <p:cNvSpPr txBox="1"/>
          <p:nvPr>
            <p:ph idx="1" type="body"/>
          </p:nvPr>
        </p:nvSpPr>
        <p:spPr>
          <a:xfrm>
            <a:off x="457200" y="1020925"/>
            <a:ext cx="8360100" cy="3916500"/>
          </a:xfrm>
          <a:prstGeom prst="rect">
            <a:avLst/>
          </a:prstGeom>
        </p:spPr>
        <p:txBody>
          <a:bodyPr anchorCtr="0" anchor="t" bIns="91425" lIns="91425" rIns="91425" wrap="square" tIns="91425">
            <a:noAutofit/>
          </a:bodyPr>
          <a:lstStyle/>
          <a:p>
            <a:pPr indent="0" lvl="0" marL="0" rtl="0">
              <a:spcBef>
                <a:spcPts val="0"/>
              </a:spcBef>
              <a:buNone/>
            </a:pPr>
            <a:r>
              <a:rPr lang="de" sz="2400">
                <a:solidFill>
                  <a:srgbClr val="000000"/>
                </a:solidFill>
                <a:latin typeface="Cambria"/>
                <a:ea typeface="Cambria"/>
                <a:cs typeface="Cambria"/>
                <a:sym typeface="Cambria"/>
              </a:rPr>
              <a:t>6. 	Konstruktion eines theoretischen Modells</a:t>
            </a:r>
          </a:p>
          <a:p>
            <a:pPr indent="-160020" lvl="0" marL="342900" rtl="0">
              <a:spcBef>
                <a:spcPts val="0"/>
              </a:spcBef>
              <a:buNone/>
            </a:pPr>
            <a:r>
              <a:t/>
            </a:r>
            <a:endParaRPr>
              <a:latin typeface="Cambria"/>
              <a:ea typeface="Cambria"/>
              <a:cs typeface="Cambria"/>
              <a:sym typeface="Cambria"/>
            </a:endParaRPr>
          </a:p>
          <a:p>
            <a:pPr indent="-160020" lvl="0" marL="342900" rtl="0">
              <a:spcBef>
                <a:spcPts val="0"/>
              </a:spcBef>
              <a:buNone/>
            </a:pPr>
            <a:r>
              <a:t/>
            </a:r>
            <a:endParaRPr>
              <a:latin typeface="Cambria"/>
              <a:ea typeface="Cambria"/>
              <a:cs typeface="Cambria"/>
              <a:sym typeface="Cambria"/>
            </a:endParaRPr>
          </a:p>
        </p:txBody>
      </p:sp>
      <p:pic>
        <p:nvPicPr>
          <p:cNvPr id="421" name="Shape 421"/>
          <p:cNvPicPr preferRelativeResize="0"/>
          <p:nvPr/>
        </p:nvPicPr>
        <p:blipFill>
          <a:blip r:embed="rId3">
            <a:alphaModFix/>
          </a:blip>
          <a:stretch>
            <a:fillRect/>
          </a:stretch>
        </p:blipFill>
        <p:spPr>
          <a:xfrm>
            <a:off x="210800" y="63900"/>
            <a:ext cx="1083826" cy="1133651"/>
          </a:xfrm>
          <a:prstGeom prst="rect">
            <a:avLst/>
          </a:prstGeom>
          <a:noFill/>
          <a:ln>
            <a:noFill/>
          </a:ln>
        </p:spPr>
      </p:pic>
      <p:pic>
        <p:nvPicPr>
          <p:cNvPr id="422" name="Shape 422"/>
          <p:cNvPicPr preferRelativeResize="0"/>
          <p:nvPr/>
        </p:nvPicPr>
        <p:blipFill>
          <a:blip r:embed="rId4">
            <a:alphaModFix/>
          </a:blip>
          <a:stretch>
            <a:fillRect/>
          </a:stretch>
        </p:blipFill>
        <p:spPr>
          <a:xfrm>
            <a:off x="210800" y="1758525"/>
            <a:ext cx="3101250" cy="2838000"/>
          </a:xfrm>
          <a:prstGeom prst="rect">
            <a:avLst/>
          </a:prstGeom>
          <a:noFill/>
          <a:ln>
            <a:noFill/>
          </a:ln>
        </p:spPr>
      </p:pic>
      <p:sp>
        <p:nvSpPr>
          <p:cNvPr id="423" name="Shape 423"/>
          <p:cNvSpPr/>
          <p:nvPr/>
        </p:nvSpPr>
        <p:spPr>
          <a:xfrm>
            <a:off x="865075" y="2274825"/>
            <a:ext cx="1775400" cy="1805400"/>
          </a:xfrm>
          <a:prstGeom prst="rect">
            <a:avLst/>
          </a:prstGeom>
          <a:noFill/>
          <a:ln cap="flat" cmpd="sng" w="38100">
            <a:solidFill>
              <a:srgbClr val="FFFF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424" name="Shape 424"/>
          <p:cNvSpPr txBox="1"/>
          <p:nvPr/>
        </p:nvSpPr>
        <p:spPr>
          <a:xfrm>
            <a:off x="3593825" y="1645450"/>
            <a:ext cx="5348100" cy="3423600"/>
          </a:xfrm>
          <a:prstGeom prst="rect">
            <a:avLst/>
          </a:prstGeom>
          <a:noFill/>
          <a:ln>
            <a:noFill/>
          </a:ln>
        </p:spPr>
        <p:txBody>
          <a:bodyPr anchorCtr="0" anchor="t" bIns="91425" lIns="91425" rIns="91425" wrap="square" tIns="91425">
            <a:noAutofit/>
          </a:bodyPr>
          <a:lstStyle/>
          <a:p>
            <a:pPr indent="0" lvl="0" marL="0" rtl="0">
              <a:spcBef>
                <a:spcPts val="0"/>
              </a:spcBef>
              <a:buNone/>
            </a:pPr>
            <a:r>
              <a:rPr b="1" lang="de" sz="1800" u="sng">
                <a:latin typeface="Cambria"/>
                <a:ea typeface="Cambria"/>
                <a:cs typeface="Cambria"/>
                <a:sym typeface="Cambria"/>
              </a:rPr>
              <a:t>Hypothesen:</a:t>
            </a:r>
            <a:br>
              <a:rPr lang="de">
                <a:latin typeface="Cambria"/>
                <a:ea typeface="Cambria"/>
                <a:cs typeface="Cambria"/>
                <a:sym typeface="Cambria"/>
              </a:rPr>
            </a:br>
            <a:br>
              <a:rPr lang="de" sz="1200">
                <a:latin typeface="Cambria"/>
                <a:ea typeface="Cambria"/>
                <a:cs typeface="Cambria"/>
                <a:sym typeface="Cambria"/>
              </a:rPr>
            </a:br>
            <a:r>
              <a:rPr b="1" lang="de" sz="1600">
                <a:latin typeface="Cambria"/>
                <a:ea typeface="Cambria"/>
                <a:cs typeface="Cambria"/>
                <a:sym typeface="Cambria"/>
              </a:rPr>
              <a:t>1. </a:t>
            </a:r>
            <a:r>
              <a:rPr b="1" lang="de" sz="1600">
                <a:solidFill>
                  <a:schemeClr val="dk1"/>
                </a:solidFill>
                <a:latin typeface="Cambria"/>
                <a:ea typeface="Cambria"/>
                <a:cs typeface="Cambria"/>
                <a:sym typeface="Cambria"/>
              </a:rPr>
              <a:t>Der Tempel als dritter Ort prägt die kulturelle Identität der Mitglieder des Vereins</a:t>
            </a:r>
          </a:p>
          <a:p>
            <a:pPr indent="0" lvl="0" marL="0" rtl="0">
              <a:spcBef>
                <a:spcPts val="0"/>
              </a:spcBef>
              <a:buNone/>
            </a:pPr>
            <a:r>
              <a:t/>
            </a:r>
            <a:endParaRPr b="1" sz="1600">
              <a:latin typeface="Cambria"/>
              <a:ea typeface="Cambria"/>
              <a:cs typeface="Cambria"/>
              <a:sym typeface="Cambria"/>
            </a:endParaRPr>
          </a:p>
          <a:p>
            <a:pPr indent="0" lvl="0" marL="0" rtl="0">
              <a:spcBef>
                <a:spcPts val="0"/>
              </a:spcBef>
              <a:buNone/>
            </a:pPr>
            <a:r>
              <a:rPr b="1" lang="de" sz="1600">
                <a:latin typeface="Cambria"/>
                <a:ea typeface="Cambria"/>
                <a:cs typeface="Cambria"/>
                <a:sym typeface="Cambria"/>
              </a:rPr>
              <a:t>2. </a:t>
            </a:r>
            <a:r>
              <a:rPr b="1" lang="de" sz="1600">
                <a:solidFill>
                  <a:schemeClr val="dk1"/>
                </a:solidFill>
                <a:latin typeface="Cambria"/>
                <a:ea typeface="Cambria"/>
                <a:cs typeface="Cambria"/>
                <a:sym typeface="Cambria"/>
              </a:rPr>
              <a:t>Die kulturelle Identität ist geprägt von der Glaubensorientierung durch den geografischen Wandel.</a:t>
            </a:r>
          </a:p>
          <a:p>
            <a:pPr indent="-69850" lvl="0" marL="0" rtl="0">
              <a:lnSpc>
                <a:spcPct val="115000"/>
              </a:lnSpc>
              <a:spcBef>
                <a:spcPts val="0"/>
              </a:spcBef>
              <a:buClr>
                <a:srgbClr val="000000"/>
              </a:buClr>
              <a:buSzPts val="1100"/>
              <a:buFont typeface="Arial"/>
              <a:buNone/>
            </a:pPr>
            <a:r>
              <a:t/>
            </a:r>
            <a:endParaRPr b="1" sz="1600">
              <a:solidFill>
                <a:schemeClr val="dk1"/>
              </a:solidFill>
              <a:latin typeface="Cambria"/>
              <a:ea typeface="Cambria"/>
              <a:cs typeface="Cambria"/>
              <a:sym typeface="Cambria"/>
            </a:endParaRPr>
          </a:p>
          <a:p>
            <a:pPr indent="0" lvl="0" marL="0" rtl="0">
              <a:spcBef>
                <a:spcPts val="0"/>
              </a:spcBef>
              <a:buNone/>
            </a:pPr>
            <a:r>
              <a:rPr b="1" lang="de" sz="1600">
                <a:latin typeface="Cambria"/>
                <a:ea typeface="Cambria"/>
                <a:cs typeface="Cambria"/>
                <a:sym typeface="Cambria"/>
              </a:rPr>
              <a:t>3. </a:t>
            </a:r>
            <a:r>
              <a:rPr b="1" lang="de" sz="1600">
                <a:solidFill>
                  <a:schemeClr val="dk1"/>
                </a:solidFill>
                <a:latin typeface="Cambria"/>
                <a:ea typeface="Cambria"/>
                <a:cs typeface="Cambria"/>
                <a:sym typeface="Cambria"/>
              </a:rPr>
              <a:t>Das flexible Zugehörigkeitsgefühl zu Deutschland prägt die kulturelle Identität</a:t>
            </a:r>
          </a:p>
          <a:p>
            <a:pPr indent="0" lvl="0" marL="0" rtl="0">
              <a:spcBef>
                <a:spcPts val="0"/>
              </a:spcBef>
              <a:buNone/>
            </a:pPr>
            <a:r>
              <a:t/>
            </a:r>
            <a:endParaRPr sz="1200">
              <a:latin typeface="Cambria"/>
              <a:ea typeface="Cambria"/>
              <a:cs typeface="Cambria"/>
              <a:sym typeface="Cambria"/>
            </a:endParaRPr>
          </a:p>
        </p:txBody>
      </p:sp>
      <p:sp>
        <p:nvSpPr>
          <p:cNvPr id="425" name="Shape 425"/>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5. Datenauswertung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Shape 430"/>
          <p:cNvSpPr txBox="1"/>
          <p:nvPr>
            <p:ph type="title"/>
          </p:nvPr>
        </p:nvSpPr>
        <p:spPr>
          <a:xfrm>
            <a:off x="151875" y="202028"/>
            <a:ext cx="8229600" cy="857400"/>
          </a:xfrm>
          <a:prstGeom prst="rect">
            <a:avLst/>
          </a:prstGeom>
        </p:spPr>
        <p:txBody>
          <a:bodyPr anchorCtr="0" anchor="ctr" bIns="91425" lIns="91425" rIns="91425" wrap="square" tIns="91425">
            <a:noAutofit/>
          </a:bodyPr>
          <a:lstStyle/>
          <a:p>
            <a:pPr indent="457200" lvl="0" marL="457200" rtl="0">
              <a:spcBef>
                <a:spcPts val="0"/>
              </a:spcBef>
              <a:buNone/>
            </a:pPr>
            <a:r>
              <a:rPr lang="de"/>
              <a:t>5. Theorie Grammatik der </a:t>
            </a:r>
          </a:p>
          <a:p>
            <a:pPr indent="457200" lvl="0" marL="457200">
              <a:spcBef>
                <a:spcPts val="0"/>
              </a:spcBef>
              <a:buNone/>
            </a:pPr>
            <a:r>
              <a:rPr lang="de"/>
              <a:t>Identitäten</a:t>
            </a:r>
          </a:p>
        </p:txBody>
      </p:sp>
      <p:sp>
        <p:nvSpPr>
          <p:cNvPr id="431" name="Shape 431"/>
          <p:cNvSpPr txBox="1"/>
          <p:nvPr>
            <p:ph idx="1" type="body"/>
          </p:nvPr>
        </p:nvSpPr>
        <p:spPr>
          <a:xfrm>
            <a:off x="418275" y="1278000"/>
            <a:ext cx="8229600" cy="3543300"/>
          </a:xfrm>
          <a:prstGeom prst="rect">
            <a:avLst/>
          </a:prstGeom>
        </p:spPr>
        <p:txBody>
          <a:bodyPr anchorCtr="0" anchor="t" bIns="91425" lIns="91425" rIns="91425" wrap="square" tIns="91425">
            <a:noAutofit/>
          </a:bodyPr>
          <a:lstStyle/>
          <a:p>
            <a:pPr indent="-342900" lvl="0" marL="457200" rtl="0">
              <a:spcBef>
                <a:spcPts val="0"/>
              </a:spcBef>
              <a:buSzPts val="1800"/>
              <a:buChar char="-"/>
            </a:pPr>
            <a:r>
              <a:rPr b="1" lang="de" sz="1800" u="sng">
                <a:latin typeface="Cambria"/>
                <a:ea typeface="Cambria"/>
                <a:cs typeface="Cambria"/>
                <a:sym typeface="Cambria"/>
              </a:rPr>
              <a:t>Segmentary Grammar (Segmentierung)</a:t>
            </a:r>
          </a:p>
          <a:p>
            <a:pPr indent="0" lvl="0" marL="0" rtl="0">
              <a:spcBef>
                <a:spcPts val="0"/>
              </a:spcBef>
              <a:buNone/>
            </a:pPr>
            <a:r>
              <a:rPr lang="de" sz="1800">
                <a:latin typeface="Cambria"/>
                <a:ea typeface="Cambria"/>
                <a:cs typeface="Cambria"/>
                <a:sym typeface="Cambria"/>
              </a:rPr>
              <a:t>Beispiel Fussballfans (Bundesliga vs. Weltmeisterschaft)</a:t>
            </a:r>
            <a:r>
              <a:rPr lang="de" sz="1800">
                <a:latin typeface="Cambria"/>
                <a:ea typeface="Cambria"/>
                <a:cs typeface="Cambria"/>
                <a:sym typeface="Cambria"/>
              </a:rPr>
              <a:t> → kontextabhängig</a:t>
            </a:r>
          </a:p>
          <a:p>
            <a:pPr indent="0" lvl="0" marL="0" rtl="0">
              <a:spcBef>
                <a:spcPts val="0"/>
              </a:spcBef>
              <a:buNone/>
            </a:pPr>
            <a:r>
              <a:t/>
            </a:r>
            <a:endParaRPr sz="1800">
              <a:latin typeface="Cambria"/>
              <a:ea typeface="Cambria"/>
              <a:cs typeface="Cambria"/>
              <a:sym typeface="Cambria"/>
            </a:endParaRPr>
          </a:p>
          <a:p>
            <a:pPr indent="-342900" lvl="0" marL="457200" rtl="0">
              <a:spcBef>
                <a:spcPts val="0"/>
              </a:spcBef>
              <a:buSzPts val="1800"/>
              <a:buChar char="-"/>
            </a:pPr>
            <a:r>
              <a:rPr b="1" lang="de" sz="1800" u="sng">
                <a:latin typeface="Cambria"/>
                <a:ea typeface="Cambria"/>
                <a:cs typeface="Cambria"/>
                <a:sym typeface="Cambria"/>
              </a:rPr>
              <a:t>Orientalizing Grammar (Orientalisierung)</a:t>
            </a:r>
          </a:p>
          <a:p>
            <a:pPr indent="0" lvl="0" marL="0" rtl="0">
              <a:spcBef>
                <a:spcPts val="0"/>
              </a:spcBef>
              <a:buNone/>
            </a:pPr>
            <a:r>
              <a:rPr lang="de" sz="1800">
                <a:latin typeface="Cambria"/>
                <a:ea typeface="Cambria"/>
                <a:cs typeface="Cambria"/>
                <a:sym typeface="Cambria"/>
              </a:rPr>
              <a:t>I’ m good so you are bad → Widerspiegelung</a:t>
            </a:r>
          </a:p>
          <a:p>
            <a:pPr indent="0" lvl="0" marL="0" rtl="0">
              <a:spcBef>
                <a:spcPts val="0"/>
              </a:spcBef>
              <a:buNone/>
            </a:pPr>
            <a:r>
              <a:t/>
            </a:r>
            <a:endParaRPr sz="1800">
              <a:latin typeface="Cambria"/>
              <a:ea typeface="Cambria"/>
              <a:cs typeface="Cambria"/>
              <a:sym typeface="Cambria"/>
            </a:endParaRPr>
          </a:p>
          <a:p>
            <a:pPr indent="-342900" lvl="0" marL="457200" rtl="0">
              <a:spcBef>
                <a:spcPts val="0"/>
              </a:spcBef>
              <a:buSzPts val="1800"/>
              <a:buChar char="-"/>
            </a:pPr>
            <a:r>
              <a:rPr b="1" lang="de" sz="1800" u="sng">
                <a:latin typeface="Cambria"/>
                <a:ea typeface="Cambria"/>
                <a:cs typeface="Cambria"/>
                <a:sym typeface="Cambria"/>
              </a:rPr>
              <a:t>Grammar of Encompassment (Anpassung)</a:t>
            </a:r>
          </a:p>
          <a:p>
            <a:pPr indent="0" lvl="0" marL="0">
              <a:spcBef>
                <a:spcPts val="0"/>
              </a:spcBef>
              <a:buNone/>
            </a:pPr>
            <a:r>
              <a:rPr lang="de" sz="1800">
                <a:latin typeface="Cambria"/>
                <a:ea typeface="Cambria"/>
                <a:cs typeface="Cambria"/>
                <a:sym typeface="Cambria"/>
              </a:rPr>
              <a:t>Vorgesetzten kann es nur geben, weil es Mitarbeiter gibt</a:t>
            </a:r>
            <a:r>
              <a:rPr lang="de" sz="1800">
                <a:latin typeface="Cambria"/>
                <a:ea typeface="Cambria"/>
                <a:cs typeface="Cambria"/>
                <a:sym typeface="Cambria"/>
              </a:rPr>
              <a:t> → hierarchisch</a:t>
            </a:r>
          </a:p>
        </p:txBody>
      </p:sp>
      <p:pic>
        <p:nvPicPr>
          <p:cNvPr id="432" name="Shape 432"/>
          <p:cNvPicPr preferRelativeResize="0"/>
          <p:nvPr/>
        </p:nvPicPr>
        <p:blipFill>
          <a:blip r:embed="rId3">
            <a:alphaModFix/>
          </a:blip>
          <a:stretch>
            <a:fillRect/>
          </a:stretch>
        </p:blipFill>
        <p:spPr>
          <a:xfrm>
            <a:off x="210800" y="63900"/>
            <a:ext cx="1083826" cy="11336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Shape 437"/>
          <p:cNvSpPr txBox="1"/>
          <p:nvPr>
            <p:ph type="title"/>
          </p:nvPr>
        </p:nvSpPr>
        <p:spPr>
          <a:xfrm>
            <a:off x="457200" y="20202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5. </a:t>
            </a:r>
            <a:r>
              <a:rPr lang="de"/>
              <a:t>Grammatik der Identitäten</a:t>
            </a:r>
          </a:p>
        </p:txBody>
      </p:sp>
      <p:sp>
        <p:nvSpPr>
          <p:cNvPr id="438" name="Shape 438"/>
          <p:cNvSpPr txBox="1"/>
          <p:nvPr>
            <p:ph idx="1" type="body"/>
          </p:nvPr>
        </p:nvSpPr>
        <p:spPr>
          <a:xfrm>
            <a:off x="412500" y="1059425"/>
            <a:ext cx="8319000" cy="1260600"/>
          </a:xfrm>
          <a:prstGeom prst="rect">
            <a:avLst/>
          </a:prstGeom>
        </p:spPr>
        <p:txBody>
          <a:bodyPr anchorCtr="0" anchor="t" bIns="91425" lIns="91425" rIns="91425" wrap="square" tIns="91425">
            <a:noAutofit/>
          </a:bodyPr>
          <a:lstStyle/>
          <a:p>
            <a:pPr indent="0" lvl="0" marL="0" rtl="0">
              <a:spcBef>
                <a:spcPts val="0"/>
              </a:spcBef>
              <a:buNone/>
            </a:pPr>
            <a:r>
              <a:rPr b="1" lang="de" sz="1800" u="sng">
                <a:latin typeface="Cambria"/>
                <a:ea typeface="Cambria"/>
                <a:cs typeface="Cambria"/>
                <a:sym typeface="Cambria"/>
              </a:rPr>
              <a:t>Segmentary Grammar (Segmentierung)</a:t>
            </a:r>
          </a:p>
          <a:p>
            <a:pPr indent="0" lvl="0" marL="0" rtl="0">
              <a:spcBef>
                <a:spcPts val="0"/>
              </a:spcBef>
              <a:buNone/>
            </a:pPr>
            <a:r>
              <a:rPr lang="de" sz="1600">
                <a:latin typeface="Cambria"/>
                <a:ea typeface="Cambria"/>
                <a:cs typeface="Cambria"/>
                <a:sym typeface="Cambria"/>
              </a:rPr>
              <a:t>Afghanen, Inder, religiöse, nicht religiöse Menschen</a:t>
            </a:r>
            <a:r>
              <a:rPr lang="de" sz="1600">
                <a:latin typeface="Cambria"/>
                <a:ea typeface="Cambria"/>
                <a:cs typeface="Cambria"/>
                <a:sym typeface="Cambria"/>
              </a:rPr>
              <a:t> → alle Mitglieder des Tempels</a:t>
            </a:r>
          </a:p>
          <a:p>
            <a:pPr indent="0" lvl="0" marL="0" rtl="0">
              <a:spcBef>
                <a:spcPts val="0"/>
              </a:spcBef>
              <a:buNone/>
            </a:pPr>
            <a:r>
              <a:t/>
            </a:r>
            <a:endParaRPr sz="1800">
              <a:latin typeface="Cambria"/>
              <a:ea typeface="Cambria"/>
              <a:cs typeface="Cambria"/>
              <a:sym typeface="Cambria"/>
            </a:endParaRPr>
          </a:p>
          <a:p>
            <a:pPr indent="-69850" lvl="0" marL="0" rtl="0">
              <a:lnSpc>
                <a:spcPct val="115000"/>
              </a:lnSpc>
              <a:spcBef>
                <a:spcPts val="0"/>
              </a:spcBef>
              <a:buClr>
                <a:schemeClr val="dk1"/>
              </a:buClr>
              <a:buSzPts val="1100"/>
              <a:buFont typeface="Arial"/>
              <a:buNone/>
            </a:pPr>
            <a:r>
              <a:t/>
            </a:r>
            <a:endParaRPr sz="1000">
              <a:latin typeface="Courier New"/>
              <a:ea typeface="Courier New"/>
              <a:cs typeface="Courier New"/>
              <a:sym typeface="Courier New"/>
            </a:endParaRPr>
          </a:p>
          <a:p>
            <a:pPr indent="0" lvl="0" marL="0" rtl="0">
              <a:spcBef>
                <a:spcPts val="0"/>
              </a:spcBef>
              <a:buNone/>
            </a:pPr>
            <a:r>
              <a:t/>
            </a:r>
            <a:endParaRPr sz="1800" u="sng">
              <a:latin typeface="Cambria"/>
              <a:ea typeface="Cambria"/>
              <a:cs typeface="Cambria"/>
              <a:sym typeface="Cambria"/>
            </a:endParaRPr>
          </a:p>
        </p:txBody>
      </p:sp>
      <p:pic>
        <p:nvPicPr>
          <p:cNvPr id="439" name="Shape 439"/>
          <p:cNvPicPr preferRelativeResize="0"/>
          <p:nvPr/>
        </p:nvPicPr>
        <p:blipFill>
          <a:blip r:embed="rId3">
            <a:alphaModFix/>
          </a:blip>
          <a:stretch>
            <a:fillRect/>
          </a:stretch>
        </p:blipFill>
        <p:spPr>
          <a:xfrm>
            <a:off x="210800" y="63900"/>
            <a:ext cx="1083826" cy="1133651"/>
          </a:xfrm>
          <a:prstGeom prst="rect">
            <a:avLst/>
          </a:prstGeom>
          <a:noFill/>
          <a:ln>
            <a:noFill/>
          </a:ln>
        </p:spPr>
      </p:pic>
      <p:sp>
        <p:nvSpPr>
          <p:cNvPr id="440" name="Shape 440"/>
          <p:cNvSpPr txBox="1"/>
          <p:nvPr/>
        </p:nvSpPr>
        <p:spPr>
          <a:xfrm>
            <a:off x="305600" y="1965188"/>
            <a:ext cx="4433700" cy="1073700"/>
          </a:xfrm>
          <a:prstGeom prst="rect">
            <a:avLst/>
          </a:prstGeom>
          <a:noFill/>
          <a:ln>
            <a:noFill/>
          </a:ln>
        </p:spPr>
        <p:txBody>
          <a:bodyPr anchorCtr="0" anchor="t" bIns="91425" lIns="91425" rIns="91425" wrap="square" tIns="91425">
            <a:noAutofit/>
          </a:bodyPr>
          <a:lstStyle/>
          <a:p>
            <a:pPr indent="0" lvl="0" marL="0" rtl="0">
              <a:lnSpc>
                <a:spcPct val="100000"/>
              </a:lnSpc>
              <a:spcBef>
                <a:spcPts val="0"/>
              </a:spcBef>
              <a:spcAft>
                <a:spcPts val="1600"/>
              </a:spcAft>
              <a:buNone/>
            </a:pPr>
            <a:r>
              <a:rPr lang="de" sz="1000">
                <a:solidFill>
                  <a:srgbClr val="666666"/>
                </a:solidFill>
              </a:rPr>
              <a:t>Zitate Interview 1:</a:t>
            </a:r>
          </a:p>
          <a:p>
            <a:pPr indent="0" lvl="0" marL="0">
              <a:lnSpc>
                <a:spcPct val="150000"/>
              </a:lnSpc>
              <a:spcBef>
                <a:spcPts val="0"/>
              </a:spcBef>
              <a:buNone/>
            </a:pPr>
            <a:r>
              <a:rPr lang="de" sz="900">
                <a:solidFill>
                  <a:schemeClr val="dk1"/>
                </a:solidFill>
                <a:latin typeface="Courier New"/>
                <a:ea typeface="Courier New"/>
                <a:cs typeface="Courier New"/>
                <a:sym typeface="Courier New"/>
              </a:rPr>
              <a:t>145 [...]  					           they </a:t>
            </a:r>
          </a:p>
          <a:p>
            <a:pPr indent="0" lvl="0" marL="0" rtl="0">
              <a:lnSpc>
                <a:spcPct val="150000"/>
              </a:lnSpc>
              <a:spcBef>
                <a:spcPts val="0"/>
              </a:spcBef>
              <a:buNone/>
            </a:pPr>
            <a:r>
              <a:rPr lang="de" sz="900">
                <a:solidFill>
                  <a:schemeClr val="dk1"/>
                </a:solidFill>
                <a:latin typeface="Courier New"/>
                <a:ea typeface="Courier New"/>
                <a:cs typeface="Courier New"/>
                <a:sym typeface="Courier New"/>
              </a:rPr>
              <a:t>146 </a:t>
            </a:r>
            <a:r>
              <a:rPr b="1" lang="de" sz="900">
                <a:solidFill>
                  <a:schemeClr val="dk1"/>
                </a:solidFill>
                <a:latin typeface="Courier New"/>
                <a:ea typeface="Courier New"/>
                <a:cs typeface="Courier New"/>
                <a:sym typeface="Courier New"/>
              </a:rPr>
              <a:t>all get together</a:t>
            </a:r>
            <a:r>
              <a:rPr lang="de" sz="900">
                <a:solidFill>
                  <a:schemeClr val="dk1"/>
                </a:solidFill>
                <a:latin typeface="Courier New"/>
                <a:ea typeface="Courier New"/>
                <a:cs typeface="Courier New"/>
                <a:sym typeface="Courier New"/>
              </a:rPr>
              <a:t> very well, they work together, and </a:t>
            </a:r>
          </a:p>
          <a:p>
            <a:pPr indent="0" lvl="0" marL="0">
              <a:lnSpc>
                <a:spcPct val="150000"/>
              </a:lnSpc>
              <a:spcBef>
                <a:spcPts val="0"/>
              </a:spcBef>
              <a:buNone/>
            </a:pPr>
            <a:r>
              <a:rPr lang="de" sz="900">
                <a:solidFill>
                  <a:schemeClr val="dk1"/>
                </a:solidFill>
                <a:latin typeface="Courier New"/>
                <a:ea typeface="Courier New"/>
                <a:cs typeface="Courier New"/>
                <a:sym typeface="Courier New"/>
              </a:rPr>
              <a:t>147 </a:t>
            </a:r>
            <a:r>
              <a:rPr b="1" lang="de" sz="900">
                <a:solidFill>
                  <a:schemeClr val="dk1"/>
                </a:solidFill>
                <a:latin typeface="Courier New"/>
                <a:ea typeface="Courier New"/>
                <a:cs typeface="Courier New"/>
                <a:sym typeface="Courier New"/>
              </a:rPr>
              <a:t>they </a:t>
            </a:r>
            <a:r>
              <a:rPr lang="de" sz="900">
                <a:solidFill>
                  <a:schemeClr val="dk1"/>
                </a:solidFill>
                <a:latin typeface="Courier New"/>
                <a:ea typeface="Courier New"/>
                <a:cs typeface="Courier New"/>
                <a:sym typeface="Courier New"/>
              </a:rPr>
              <a:t>serve together. this i like very very much.</a:t>
            </a:r>
          </a:p>
        </p:txBody>
      </p:sp>
      <p:sp>
        <p:nvSpPr>
          <p:cNvPr id="441" name="Shape 441"/>
          <p:cNvSpPr txBox="1"/>
          <p:nvPr/>
        </p:nvSpPr>
        <p:spPr>
          <a:xfrm>
            <a:off x="305600" y="3246800"/>
            <a:ext cx="4720800" cy="818700"/>
          </a:xfrm>
          <a:prstGeom prst="rect">
            <a:avLst/>
          </a:prstGeom>
          <a:noFill/>
          <a:ln>
            <a:noFill/>
          </a:ln>
        </p:spPr>
        <p:txBody>
          <a:bodyPr anchorCtr="0" anchor="t" bIns="91425" lIns="91425" rIns="91425" wrap="square" tIns="91425">
            <a:noAutofit/>
          </a:bodyPr>
          <a:lstStyle/>
          <a:p>
            <a:pPr indent="-69850" lvl="0" marL="0" rtl="0">
              <a:lnSpc>
                <a:spcPct val="100000"/>
              </a:lnSpc>
              <a:spcBef>
                <a:spcPts val="0"/>
              </a:spcBef>
              <a:spcAft>
                <a:spcPts val="1600"/>
              </a:spcAft>
              <a:buClr>
                <a:schemeClr val="dk1"/>
              </a:buClr>
              <a:buSzPts val="1100"/>
              <a:buFont typeface="Arial"/>
              <a:buNone/>
            </a:pPr>
            <a:r>
              <a:rPr lang="de" sz="1000">
                <a:solidFill>
                  <a:srgbClr val="666666"/>
                </a:solidFill>
              </a:rPr>
              <a:t>Zitate Interview 2:</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98	[...]then i</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99	just try to visit temples there. then i find it</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100	was a quite </a:t>
            </a:r>
            <a:r>
              <a:rPr b="1" lang="de" sz="900">
                <a:solidFill>
                  <a:schemeClr val="dk1"/>
                </a:solidFill>
                <a:latin typeface="Courier New"/>
                <a:ea typeface="Courier New"/>
                <a:cs typeface="Courier New"/>
                <a:sym typeface="Courier New"/>
              </a:rPr>
              <a:t>nice ambiance, even though it is not</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101</a:t>
            </a:r>
            <a:r>
              <a:rPr b="1" lang="de" sz="900">
                <a:solidFill>
                  <a:schemeClr val="dk1"/>
                </a:solidFill>
                <a:latin typeface="Courier New"/>
                <a:ea typeface="Courier New"/>
                <a:cs typeface="Courier New"/>
                <a:sym typeface="Courier New"/>
              </a:rPr>
              <a:t>	related to religion or something</a:t>
            </a:r>
            <a:r>
              <a:rPr lang="de" sz="900">
                <a:solidFill>
                  <a:schemeClr val="dk1"/>
                </a:solidFill>
                <a:latin typeface="Courier New"/>
                <a:ea typeface="Courier New"/>
                <a:cs typeface="Courier New"/>
                <a:sym typeface="Courier New"/>
              </a:rPr>
              <a:t>. but it is just</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102	like this small </a:t>
            </a:r>
            <a:r>
              <a:rPr b="1" lang="de" sz="900">
                <a:solidFill>
                  <a:schemeClr val="dk1"/>
                </a:solidFill>
                <a:latin typeface="Courier New"/>
                <a:ea typeface="Courier New"/>
                <a:cs typeface="Courier New"/>
                <a:sym typeface="Courier New"/>
              </a:rPr>
              <a:t>social gathering</a:t>
            </a:r>
            <a:r>
              <a:rPr lang="de" sz="900">
                <a:solidFill>
                  <a:schemeClr val="dk1"/>
                </a:solidFill>
                <a:latin typeface="Courier New"/>
                <a:ea typeface="Courier New"/>
                <a:cs typeface="Courier New"/>
                <a:sym typeface="Courier New"/>
              </a:rPr>
              <a:t> [...]</a:t>
            </a:r>
          </a:p>
        </p:txBody>
      </p:sp>
      <p:sp>
        <p:nvSpPr>
          <p:cNvPr id="442" name="Shape 442"/>
          <p:cNvSpPr txBox="1"/>
          <p:nvPr/>
        </p:nvSpPr>
        <p:spPr>
          <a:xfrm>
            <a:off x="4739300" y="1949200"/>
            <a:ext cx="4720800" cy="818700"/>
          </a:xfrm>
          <a:prstGeom prst="rect">
            <a:avLst/>
          </a:prstGeom>
          <a:noFill/>
          <a:ln>
            <a:noFill/>
          </a:ln>
        </p:spPr>
        <p:txBody>
          <a:bodyPr anchorCtr="0" anchor="t" bIns="91425" lIns="91425" rIns="91425" wrap="square" tIns="91425">
            <a:noAutofit/>
          </a:bodyPr>
          <a:lstStyle/>
          <a:p>
            <a:pPr indent="-69850" lvl="0" marL="0" rtl="0">
              <a:lnSpc>
                <a:spcPct val="100000"/>
              </a:lnSpc>
              <a:spcBef>
                <a:spcPts val="0"/>
              </a:spcBef>
              <a:spcAft>
                <a:spcPts val="1600"/>
              </a:spcAft>
              <a:buClr>
                <a:schemeClr val="dk1"/>
              </a:buClr>
              <a:buSzPts val="1100"/>
              <a:buFont typeface="Arial"/>
              <a:buNone/>
            </a:pPr>
            <a:r>
              <a:rPr lang="de" sz="1000">
                <a:solidFill>
                  <a:srgbClr val="666666"/>
                </a:solidFill>
              </a:rPr>
              <a:t>Zitate Interview 3:</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71 ich würd' mich als </a:t>
            </a:r>
            <a:r>
              <a:rPr b="1" lang="de" sz="900">
                <a:solidFill>
                  <a:schemeClr val="dk1"/>
                </a:solidFill>
                <a:latin typeface="Courier New"/>
                <a:ea typeface="Courier New"/>
                <a:cs typeface="Courier New"/>
                <a:sym typeface="Courier New"/>
              </a:rPr>
              <a:t>nicht religiöser mensch</a:t>
            </a:r>
            <a:r>
              <a:rPr lang="de" sz="900">
                <a:solidFill>
                  <a:schemeClr val="dk1"/>
                </a:solidFill>
                <a:latin typeface="Courier New"/>
                <a:ea typeface="Courier New"/>
                <a:cs typeface="Courier New"/>
                <a:sym typeface="Courier New"/>
              </a:rPr>
              <a:t>        </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72 bezeichnen. Ich bin… ich </a:t>
            </a:r>
            <a:r>
              <a:rPr b="1" lang="de" sz="900">
                <a:solidFill>
                  <a:schemeClr val="dk1"/>
                </a:solidFill>
                <a:latin typeface="Courier New"/>
                <a:ea typeface="Courier New"/>
                <a:cs typeface="Courier New"/>
                <a:sym typeface="Courier New"/>
              </a:rPr>
              <a:t>komme </a:t>
            </a:r>
            <a:r>
              <a:rPr lang="de" sz="900">
                <a:solidFill>
                  <a:schemeClr val="dk1"/>
                </a:solidFill>
                <a:latin typeface="Courier New"/>
                <a:ea typeface="Courier New"/>
                <a:cs typeface="Courier New"/>
                <a:sym typeface="Courier New"/>
              </a:rPr>
              <a:t>hier her </a:t>
            </a:r>
            <a:r>
              <a:rPr b="1" lang="de" sz="900">
                <a:solidFill>
                  <a:schemeClr val="dk1"/>
                </a:solidFill>
                <a:latin typeface="Courier New"/>
                <a:ea typeface="Courier New"/>
                <a:cs typeface="Courier New"/>
                <a:sym typeface="Courier New"/>
              </a:rPr>
              <a:t>mit meiner</a:t>
            </a:r>
          </a:p>
          <a:p>
            <a:pPr indent="-69850" lvl="0" marL="0" rtl="0">
              <a:lnSpc>
                <a:spcPct val="138000"/>
              </a:lnSpc>
              <a:spcBef>
                <a:spcPts val="0"/>
              </a:spcBef>
              <a:buClr>
                <a:schemeClr val="dk1"/>
              </a:buClr>
              <a:buSzPts val="1100"/>
              <a:buFont typeface="Arial"/>
              <a:buNone/>
            </a:pPr>
            <a:r>
              <a:rPr b="1" lang="de" sz="900">
                <a:solidFill>
                  <a:schemeClr val="dk1"/>
                </a:solidFill>
                <a:latin typeface="Courier New"/>
                <a:ea typeface="Courier New"/>
                <a:cs typeface="Courier New"/>
                <a:sym typeface="Courier New"/>
              </a:rPr>
              <a:t>73 familie</a:t>
            </a:r>
            <a:r>
              <a:rPr lang="de" sz="900">
                <a:solidFill>
                  <a:schemeClr val="dk1"/>
                </a:solidFill>
                <a:latin typeface="Courier New"/>
                <a:ea typeface="Courier New"/>
                <a:cs typeface="Courier New"/>
                <a:sym typeface="Courier New"/>
              </a:rPr>
              <a:t>,[...]</a:t>
            </a:r>
          </a:p>
          <a:p>
            <a:pPr indent="-69850" lvl="0" marL="0" rtl="0">
              <a:lnSpc>
                <a:spcPct val="115000"/>
              </a:lnSpc>
              <a:spcBef>
                <a:spcPts val="0"/>
              </a:spcBef>
              <a:buClr>
                <a:schemeClr val="dk1"/>
              </a:buClr>
              <a:buSzPts val="1100"/>
              <a:buFont typeface="Arial"/>
              <a:buNone/>
            </a:pPr>
            <a:r>
              <a:t/>
            </a:r>
            <a:endParaRPr sz="1000">
              <a:solidFill>
                <a:schemeClr val="dk1"/>
              </a:solidFill>
              <a:latin typeface="Courier New"/>
              <a:ea typeface="Courier New"/>
              <a:cs typeface="Courier New"/>
              <a:sym typeface="Courier New"/>
            </a:endParaRP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78 und warum ich natürlich hierher komme, dass ich  </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79 einfach mal jetzt die </a:t>
            </a:r>
            <a:r>
              <a:rPr b="1" lang="de" sz="900">
                <a:solidFill>
                  <a:schemeClr val="dk1"/>
                </a:solidFill>
                <a:latin typeface="Courier New"/>
                <a:ea typeface="Courier New"/>
                <a:cs typeface="Courier New"/>
                <a:sym typeface="Courier New"/>
              </a:rPr>
              <a:t>m</a:t>
            </a:r>
            <a:r>
              <a:rPr b="1" lang="de" sz="900" u="sng">
                <a:solidFill>
                  <a:schemeClr val="dk1"/>
                </a:solidFill>
                <a:latin typeface="Courier New"/>
                <a:ea typeface="Courier New"/>
                <a:cs typeface="Courier New"/>
                <a:sym typeface="Courier New"/>
              </a:rPr>
              <a:t>itglieder</a:t>
            </a:r>
            <a:r>
              <a:rPr lang="de" sz="900">
                <a:solidFill>
                  <a:schemeClr val="dk1"/>
                </a:solidFill>
                <a:latin typeface="Courier New"/>
                <a:ea typeface="Courier New"/>
                <a:cs typeface="Courier New"/>
                <a:sym typeface="Courier New"/>
              </a:rPr>
              <a:t>, die hier</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80 natürlich sind, denen auch unterstütze. es gibt  </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81 </a:t>
            </a:r>
            <a:r>
              <a:rPr b="1" lang="de" sz="900">
                <a:solidFill>
                  <a:schemeClr val="dk1"/>
                </a:solidFill>
                <a:latin typeface="Courier New"/>
                <a:ea typeface="Courier New"/>
                <a:cs typeface="Courier New"/>
                <a:sym typeface="Courier New"/>
              </a:rPr>
              <a:t>leute</a:t>
            </a:r>
            <a:r>
              <a:rPr lang="de" sz="900">
                <a:solidFill>
                  <a:schemeClr val="dk1"/>
                </a:solidFill>
                <a:latin typeface="Courier New"/>
                <a:ea typeface="Courier New"/>
                <a:cs typeface="Courier New"/>
                <a:sym typeface="Courier New"/>
              </a:rPr>
              <a:t>, die seit drei vier jahren da sind, kein (-)</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82 die (-) </a:t>
            </a:r>
            <a:r>
              <a:rPr lang="de" sz="900" u="sng">
                <a:solidFill>
                  <a:schemeClr val="dk1"/>
                </a:solidFill>
                <a:latin typeface="Courier New"/>
                <a:ea typeface="Courier New"/>
                <a:cs typeface="Courier New"/>
                <a:sym typeface="Courier New"/>
              </a:rPr>
              <a:t>sehr viele informationen benötigen</a:t>
            </a:r>
            <a:r>
              <a:rPr lang="de" sz="900">
                <a:solidFill>
                  <a:schemeClr val="dk1"/>
                </a:solidFill>
                <a:latin typeface="Courier New"/>
                <a:ea typeface="Courier New"/>
                <a:cs typeface="Courier New"/>
                <a:sym typeface="Courier New"/>
              </a:rPr>
              <a:t>: wie  </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83 kann ich mich jetzt hier anmelden, wie kann ich</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84 mich hier integrieren, [...]</a:t>
            </a:r>
          </a:p>
        </p:txBody>
      </p:sp>
      <p:sp>
        <p:nvSpPr>
          <p:cNvPr id="443" name="Shape 443"/>
          <p:cNvSpPr txBox="1"/>
          <p:nvPr/>
        </p:nvSpPr>
        <p:spPr>
          <a:xfrm>
            <a:off x="24000" y="4703400"/>
            <a:ext cx="9096000" cy="440100"/>
          </a:xfrm>
          <a:prstGeom prst="rect">
            <a:avLst/>
          </a:prstGeom>
          <a:noFill/>
          <a:ln>
            <a:noFill/>
          </a:ln>
        </p:spPr>
        <p:txBody>
          <a:bodyPr anchorCtr="0" anchor="ctr" bIns="91425" lIns="91425" rIns="91425" wrap="square" tIns="91425">
            <a:noAutofit/>
          </a:bodyPr>
          <a:lstStyle/>
          <a:p>
            <a:pPr indent="0" lvl="0" marL="0" rtl="0" algn="ctr">
              <a:spcBef>
                <a:spcPts val="0"/>
              </a:spcBef>
              <a:buNone/>
            </a:pPr>
            <a:r>
              <a:rPr lang="de" sz="1300">
                <a:solidFill>
                  <a:srgbClr val="20124D"/>
                </a:solidFill>
                <a:latin typeface="Cambria"/>
                <a:ea typeface="Cambria"/>
                <a:cs typeface="Cambria"/>
                <a:sym typeface="Cambria"/>
              </a:rPr>
              <a:t>1. </a:t>
            </a:r>
            <a:r>
              <a:rPr lang="de" sz="1300">
                <a:solidFill>
                  <a:srgbClr val="20124D"/>
                </a:solidFill>
                <a:latin typeface="Cambria"/>
                <a:ea typeface="Cambria"/>
                <a:cs typeface="Cambria"/>
                <a:sym typeface="Cambria"/>
              </a:rPr>
              <a:t>Hypothese: </a:t>
            </a:r>
            <a:r>
              <a:rPr b="1" lang="de" sz="1300">
                <a:solidFill>
                  <a:srgbClr val="20124D"/>
                </a:solidFill>
                <a:latin typeface="Cambria"/>
                <a:ea typeface="Cambria"/>
                <a:cs typeface="Cambria"/>
                <a:sym typeface="Cambria"/>
              </a:rPr>
              <a:t>Der Tempel als dritter Ort prägt die kulturelle Identität der Mitglieder des Vereins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1000"/>
                                        <p:tgtEl>
                                          <p:spTgt spid="443"/>
                                        </p:tgtEl>
                                        <p:attrNameLst>
                                          <p:attrName>ppt_w</p:attrName>
                                        </p:attrNameLst>
                                      </p:cBhvr>
                                      <p:tavLst>
                                        <p:tav fmla="" tm="0">
                                          <p:val>
                                            <p:strVal val="0"/>
                                          </p:val>
                                        </p:tav>
                                        <p:tav fmla="" tm="100000">
                                          <p:val>
                                            <p:strVal val="#ppt_w"/>
                                          </p:val>
                                        </p:tav>
                                      </p:tavLst>
                                    </p:anim>
                                    <p:anim calcmode="lin" valueType="num">
                                      <p:cBhvr additive="base">
                                        <p:cTn dur="1000"/>
                                        <p:tgtEl>
                                          <p:spTgt spid="44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ph type="title"/>
          </p:nvPr>
        </p:nvSpPr>
        <p:spPr>
          <a:xfrm>
            <a:off x="457200" y="20202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5. </a:t>
            </a:r>
            <a:r>
              <a:rPr lang="de"/>
              <a:t>Grammatik der Identitäten</a:t>
            </a:r>
          </a:p>
        </p:txBody>
      </p:sp>
      <p:pic>
        <p:nvPicPr>
          <p:cNvPr id="449" name="Shape 449"/>
          <p:cNvPicPr preferRelativeResize="0"/>
          <p:nvPr/>
        </p:nvPicPr>
        <p:blipFill>
          <a:blip r:embed="rId3">
            <a:alphaModFix/>
          </a:blip>
          <a:stretch>
            <a:fillRect/>
          </a:stretch>
        </p:blipFill>
        <p:spPr>
          <a:xfrm>
            <a:off x="210800" y="63900"/>
            <a:ext cx="1083826" cy="1133651"/>
          </a:xfrm>
          <a:prstGeom prst="rect">
            <a:avLst/>
          </a:prstGeom>
          <a:noFill/>
          <a:ln>
            <a:noFill/>
          </a:ln>
        </p:spPr>
      </p:pic>
      <p:sp>
        <p:nvSpPr>
          <p:cNvPr id="450" name="Shape 450"/>
          <p:cNvSpPr txBox="1"/>
          <p:nvPr/>
        </p:nvSpPr>
        <p:spPr>
          <a:xfrm>
            <a:off x="156850" y="1965200"/>
            <a:ext cx="4657200" cy="1073700"/>
          </a:xfrm>
          <a:prstGeom prst="rect">
            <a:avLst/>
          </a:prstGeom>
          <a:noFill/>
          <a:ln>
            <a:noFill/>
          </a:ln>
        </p:spPr>
        <p:txBody>
          <a:bodyPr anchorCtr="0" anchor="t" bIns="91425" lIns="91425" rIns="91425" wrap="square" tIns="91425">
            <a:noAutofit/>
          </a:bodyPr>
          <a:lstStyle/>
          <a:p>
            <a:pPr indent="0" lvl="0" marL="0" rtl="0">
              <a:lnSpc>
                <a:spcPct val="100000"/>
              </a:lnSpc>
              <a:spcBef>
                <a:spcPts val="0"/>
              </a:spcBef>
              <a:spcAft>
                <a:spcPts val="1600"/>
              </a:spcAft>
              <a:buNone/>
            </a:pPr>
            <a:r>
              <a:rPr lang="de" sz="1000">
                <a:solidFill>
                  <a:srgbClr val="666666"/>
                </a:solidFill>
              </a:rPr>
              <a:t>Zitate Interview 1:</a:t>
            </a:r>
          </a:p>
          <a:p>
            <a:pPr indent="-69850" lvl="0" marL="0" rtl="0">
              <a:lnSpc>
                <a:spcPct val="138000"/>
              </a:lnSpc>
              <a:spcBef>
                <a:spcPts val="0"/>
              </a:spcBef>
              <a:buClr>
                <a:schemeClr val="dk1"/>
              </a:buClr>
              <a:buSzPts val="1100"/>
              <a:buFont typeface="Arial"/>
              <a:buNone/>
            </a:pPr>
            <a:r>
              <a:rPr lang="de" sz="900">
                <a:latin typeface="Courier New"/>
                <a:ea typeface="Courier New"/>
                <a:cs typeface="Courier New"/>
                <a:sym typeface="Courier New"/>
              </a:rPr>
              <a:t>57 many </a:t>
            </a:r>
            <a:r>
              <a:rPr b="1" lang="de" sz="900">
                <a:latin typeface="Courier New"/>
                <a:ea typeface="Courier New"/>
                <a:cs typeface="Courier New"/>
                <a:sym typeface="Courier New"/>
              </a:rPr>
              <a:t>westerners</a:t>
            </a:r>
            <a:r>
              <a:rPr lang="de" sz="900">
                <a:latin typeface="Courier New"/>
                <a:ea typeface="Courier New"/>
                <a:cs typeface="Courier New"/>
                <a:sym typeface="Courier New"/>
              </a:rPr>
              <a:t> go </a:t>
            </a:r>
            <a:r>
              <a:rPr b="1" lang="de" sz="900">
                <a:latin typeface="Courier New"/>
                <a:ea typeface="Courier New"/>
                <a:cs typeface="Courier New"/>
                <a:sym typeface="Courier New"/>
              </a:rPr>
              <a:t>to india</a:t>
            </a:r>
            <a:r>
              <a:rPr lang="de" sz="900">
                <a:latin typeface="Courier New"/>
                <a:ea typeface="Courier New"/>
                <a:cs typeface="Courier New"/>
                <a:sym typeface="Courier New"/>
              </a:rPr>
              <a:t> for this what should I say</a:t>
            </a:r>
          </a:p>
          <a:p>
            <a:pPr indent="-69850" lvl="0" marL="0" rtl="0">
              <a:lnSpc>
                <a:spcPct val="138000"/>
              </a:lnSpc>
              <a:spcBef>
                <a:spcPts val="0"/>
              </a:spcBef>
              <a:buClr>
                <a:schemeClr val="dk1"/>
              </a:buClr>
              <a:buSzPts val="1100"/>
              <a:buFont typeface="Arial"/>
              <a:buNone/>
            </a:pPr>
            <a:r>
              <a:rPr lang="de" sz="900">
                <a:latin typeface="Courier New"/>
                <a:ea typeface="Courier New"/>
                <a:cs typeface="Courier New"/>
                <a:sym typeface="Courier New"/>
              </a:rPr>
              <a:t>58 </a:t>
            </a:r>
            <a:r>
              <a:rPr b="1" lang="de" sz="900">
                <a:latin typeface="Courier New"/>
                <a:ea typeface="Courier New"/>
                <a:cs typeface="Courier New"/>
                <a:sym typeface="Courier New"/>
              </a:rPr>
              <a:t>spiritual awakening</a:t>
            </a:r>
            <a:r>
              <a:rPr lang="de" sz="900">
                <a:latin typeface="Courier New"/>
                <a:ea typeface="Courier New"/>
                <a:cs typeface="Courier New"/>
                <a:sym typeface="Courier New"/>
              </a:rPr>
              <a:t> and </a:t>
            </a:r>
            <a:r>
              <a:rPr b="1" lang="de" sz="900">
                <a:latin typeface="Courier New"/>
                <a:ea typeface="Courier New"/>
                <a:cs typeface="Courier New"/>
                <a:sym typeface="Courier New"/>
              </a:rPr>
              <a:t>i come to germany for this</a:t>
            </a:r>
            <a:r>
              <a:rPr lang="de" sz="900">
                <a:latin typeface="Courier New"/>
                <a:ea typeface="Courier New"/>
                <a:cs typeface="Courier New"/>
                <a:sym typeface="Courier New"/>
              </a:rPr>
              <a:t> even</a:t>
            </a:r>
          </a:p>
          <a:p>
            <a:pPr indent="0" lvl="0" marL="0" rtl="0">
              <a:lnSpc>
                <a:spcPct val="138000"/>
              </a:lnSpc>
              <a:spcBef>
                <a:spcPts val="0"/>
              </a:spcBef>
              <a:buNone/>
            </a:pPr>
            <a:r>
              <a:rPr lang="de" sz="900">
                <a:latin typeface="Courier New"/>
                <a:ea typeface="Courier New"/>
                <a:cs typeface="Courier New"/>
                <a:sym typeface="Courier New"/>
              </a:rPr>
              <a:t>59 though i’m indian.</a:t>
            </a:r>
          </a:p>
          <a:p>
            <a:pPr indent="-69850" lvl="0" marL="0" rtl="0">
              <a:lnSpc>
                <a:spcPct val="115000"/>
              </a:lnSpc>
              <a:spcBef>
                <a:spcPts val="0"/>
              </a:spcBef>
              <a:buClr>
                <a:schemeClr val="dk1"/>
              </a:buClr>
              <a:buSzPts val="1100"/>
              <a:buFont typeface="Arial"/>
              <a:buNone/>
            </a:pPr>
            <a:r>
              <a:t/>
            </a:r>
            <a:endParaRPr sz="1000">
              <a:solidFill>
                <a:schemeClr val="dk1"/>
              </a:solidFill>
              <a:highlight>
                <a:srgbClr val="FFFFFF"/>
              </a:highlight>
              <a:latin typeface="Courier New"/>
              <a:ea typeface="Courier New"/>
              <a:cs typeface="Courier New"/>
              <a:sym typeface="Courier New"/>
            </a:endParaRPr>
          </a:p>
          <a:p>
            <a:pPr indent="0" lvl="0" marL="0" rtl="0">
              <a:lnSpc>
                <a:spcPct val="138000"/>
              </a:lnSpc>
              <a:spcBef>
                <a:spcPts val="0"/>
              </a:spcBef>
              <a:spcAft>
                <a:spcPts val="1600"/>
              </a:spcAft>
              <a:buNone/>
            </a:pPr>
            <a:r>
              <a:t/>
            </a:r>
            <a:endParaRPr sz="1000">
              <a:solidFill>
                <a:srgbClr val="666666"/>
              </a:solidFill>
            </a:endParaRPr>
          </a:p>
          <a:p>
            <a:pPr indent="0" lvl="0" marL="0" rtl="0">
              <a:lnSpc>
                <a:spcPct val="150000"/>
              </a:lnSpc>
              <a:spcBef>
                <a:spcPts val="0"/>
              </a:spcBef>
              <a:buNone/>
            </a:pPr>
            <a:r>
              <a:t/>
            </a:r>
            <a:endParaRPr sz="1000"/>
          </a:p>
        </p:txBody>
      </p:sp>
      <p:sp>
        <p:nvSpPr>
          <p:cNvPr id="451" name="Shape 451"/>
          <p:cNvSpPr txBox="1"/>
          <p:nvPr/>
        </p:nvSpPr>
        <p:spPr>
          <a:xfrm>
            <a:off x="4697000" y="1965125"/>
            <a:ext cx="5135400" cy="818700"/>
          </a:xfrm>
          <a:prstGeom prst="rect">
            <a:avLst/>
          </a:prstGeom>
          <a:noFill/>
          <a:ln>
            <a:noFill/>
          </a:ln>
        </p:spPr>
        <p:txBody>
          <a:bodyPr anchorCtr="0" anchor="t" bIns="91425" lIns="91425" rIns="91425" wrap="square" tIns="91425">
            <a:noAutofit/>
          </a:bodyPr>
          <a:lstStyle/>
          <a:p>
            <a:pPr indent="-69850" lvl="0" marL="0" rtl="0">
              <a:lnSpc>
                <a:spcPct val="100000"/>
              </a:lnSpc>
              <a:spcBef>
                <a:spcPts val="0"/>
              </a:spcBef>
              <a:spcAft>
                <a:spcPts val="1600"/>
              </a:spcAft>
              <a:buClr>
                <a:schemeClr val="dk1"/>
              </a:buClr>
              <a:buSzPts val="1100"/>
              <a:buFont typeface="Arial"/>
              <a:buNone/>
            </a:pPr>
            <a:r>
              <a:rPr lang="de" sz="1000">
                <a:solidFill>
                  <a:srgbClr val="666666"/>
                </a:solidFill>
              </a:rPr>
              <a:t>Zitate Interview 2:</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28	culture and everything, </a:t>
            </a:r>
            <a:r>
              <a:rPr b="1" lang="de" sz="900">
                <a:solidFill>
                  <a:schemeClr val="dk1"/>
                </a:solidFill>
                <a:latin typeface="Courier New"/>
                <a:ea typeface="Courier New"/>
                <a:cs typeface="Courier New"/>
                <a:sym typeface="Courier New"/>
              </a:rPr>
              <a:t>when i was in india i was an</a:t>
            </a:r>
          </a:p>
          <a:p>
            <a:pPr indent="-69850" lvl="0" marL="0" rtl="0">
              <a:lnSpc>
                <a:spcPct val="115000"/>
              </a:lnSpc>
              <a:spcBef>
                <a:spcPts val="0"/>
              </a:spcBef>
              <a:buClr>
                <a:schemeClr val="dk1"/>
              </a:buClr>
              <a:buSzPts val="1100"/>
              <a:buFont typeface="Arial"/>
              <a:buNone/>
            </a:pPr>
            <a:r>
              <a:rPr b="1" lang="de" sz="900">
                <a:solidFill>
                  <a:schemeClr val="dk1"/>
                </a:solidFill>
                <a:latin typeface="Courier New"/>
                <a:ea typeface="Courier New"/>
                <a:cs typeface="Courier New"/>
                <a:sym typeface="Courier New"/>
              </a:rPr>
              <a:t>29	atheist.</a:t>
            </a:r>
          </a:p>
          <a:p>
            <a:pPr indent="-69850" lvl="0" marL="0" rtl="0">
              <a:lnSpc>
                <a:spcPct val="115000"/>
              </a:lnSpc>
              <a:spcBef>
                <a:spcPts val="0"/>
              </a:spcBef>
              <a:buClr>
                <a:schemeClr val="dk1"/>
              </a:buClr>
              <a:buSzPts val="1100"/>
              <a:buFont typeface="Arial"/>
              <a:buNone/>
            </a:pPr>
            <a:r>
              <a:t/>
            </a:r>
            <a:endParaRPr sz="900">
              <a:solidFill>
                <a:schemeClr val="dk1"/>
              </a:solidFill>
              <a:latin typeface="Courier New"/>
              <a:ea typeface="Courier New"/>
              <a:cs typeface="Courier New"/>
              <a:sym typeface="Courier New"/>
            </a:endParaRP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124	[...] and (hmm) </a:t>
            </a:r>
            <a:r>
              <a:rPr b="1" lang="de" sz="900">
                <a:solidFill>
                  <a:schemeClr val="dk1"/>
                </a:solidFill>
                <a:latin typeface="Courier New"/>
                <a:ea typeface="Courier New"/>
                <a:cs typeface="Courier New"/>
                <a:sym typeface="Courier New"/>
              </a:rPr>
              <a:t>the temple</a:t>
            </a:r>
            <a:r>
              <a:rPr lang="de" sz="900">
                <a:solidFill>
                  <a:schemeClr val="dk1"/>
                </a:solidFill>
                <a:latin typeface="Courier New"/>
                <a:ea typeface="Courier New"/>
                <a:cs typeface="Courier New"/>
                <a:sym typeface="Courier New"/>
              </a:rPr>
              <a:t> culture in this sense, for me </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125	after coming here, i just became ok. i was really  </a:t>
            </a:r>
          </a:p>
          <a:p>
            <a:pPr indent="-69850" lvl="0" marL="0" rtl="0">
              <a:lnSpc>
                <a:spcPct val="115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126	</a:t>
            </a:r>
            <a:r>
              <a:rPr b="1" lang="de" sz="900">
                <a:solidFill>
                  <a:schemeClr val="dk1"/>
                </a:solidFill>
                <a:latin typeface="Courier New"/>
                <a:ea typeface="Courier New"/>
                <a:cs typeface="Courier New"/>
                <a:sym typeface="Courier New"/>
              </a:rPr>
              <a:t>attracted towards my culture and my religion,</a:t>
            </a:r>
            <a:r>
              <a:rPr lang="de" sz="900">
                <a:solidFill>
                  <a:schemeClr val="dk1"/>
                </a:solidFill>
                <a:latin typeface="Courier New"/>
                <a:ea typeface="Courier New"/>
                <a:cs typeface="Courier New"/>
                <a:sym typeface="Courier New"/>
              </a:rPr>
              <a:t> but living </a:t>
            </a:r>
          </a:p>
          <a:p>
            <a:pPr indent="-69850" lvl="0" marL="0" rtl="0">
              <a:lnSpc>
                <a:spcPct val="115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127	in the way, i would be just living, </a:t>
            </a:r>
            <a:r>
              <a:rPr b="1" lang="de" sz="900">
                <a:solidFill>
                  <a:schemeClr val="dk1"/>
                </a:solidFill>
                <a:latin typeface="Courier New"/>
                <a:ea typeface="Courier New"/>
                <a:cs typeface="Courier New"/>
                <a:sym typeface="Courier New"/>
              </a:rPr>
              <a:t>living like a german</a:t>
            </a:r>
            <a:r>
              <a:rPr lang="de" sz="900">
                <a:solidFill>
                  <a:schemeClr val="dk1"/>
                </a:solidFill>
                <a:latin typeface="Courier New"/>
                <a:ea typeface="Courier New"/>
                <a:cs typeface="Courier New"/>
                <a:sym typeface="Courier New"/>
              </a:rPr>
              <a:t>.</a:t>
            </a:r>
          </a:p>
          <a:p>
            <a:pPr indent="-69850" lvl="0" marL="0" rtl="0">
              <a:lnSpc>
                <a:spcPct val="138000"/>
              </a:lnSpc>
              <a:spcBef>
                <a:spcPts val="0"/>
              </a:spcBef>
              <a:spcAft>
                <a:spcPts val="1600"/>
              </a:spcAft>
              <a:buClr>
                <a:schemeClr val="dk1"/>
              </a:buClr>
              <a:buSzPts val="1100"/>
              <a:buFont typeface="Arial"/>
              <a:buNone/>
            </a:pPr>
            <a:r>
              <a:t/>
            </a:r>
            <a:endParaRPr sz="1000">
              <a:solidFill>
                <a:srgbClr val="666666"/>
              </a:solidFill>
            </a:endParaRPr>
          </a:p>
          <a:p>
            <a:pPr indent="-69850" lvl="0" marL="0" rtl="0">
              <a:lnSpc>
                <a:spcPct val="138000"/>
              </a:lnSpc>
              <a:spcBef>
                <a:spcPts val="0"/>
              </a:spcBef>
              <a:buClr>
                <a:schemeClr val="dk1"/>
              </a:buClr>
              <a:buSzPts val="1100"/>
              <a:buFont typeface="Arial"/>
              <a:buNone/>
            </a:pPr>
            <a:r>
              <a:t/>
            </a:r>
            <a:endParaRPr/>
          </a:p>
        </p:txBody>
      </p:sp>
      <p:sp>
        <p:nvSpPr>
          <p:cNvPr id="452" name="Shape 452"/>
          <p:cNvSpPr txBox="1"/>
          <p:nvPr/>
        </p:nvSpPr>
        <p:spPr>
          <a:xfrm>
            <a:off x="124950" y="3129325"/>
            <a:ext cx="4380600" cy="818700"/>
          </a:xfrm>
          <a:prstGeom prst="rect">
            <a:avLst/>
          </a:prstGeom>
          <a:noFill/>
          <a:ln>
            <a:noFill/>
          </a:ln>
        </p:spPr>
        <p:txBody>
          <a:bodyPr anchorCtr="0" anchor="t" bIns="91425" lIns="91425" rIns="91425" wrap="square" tIns="91425">
            <a:noAutofit/>
          </a:bodyPr>
          <a:lstStyle/>
          <a:p>
            <a:pPr indent="-69850" lvl="0" marL="0" rtl="0">
              <a:lnSpc>
                <a:spcPct val="100000"/>
              </a:lnSpc>
              <a:spcBef>
                <a:spcPts val="0"/>
              </a:spcBef>
              <a:spcAft>
                <a:spcPts val="1600"/>
              </a:spcAft>
              <a:buClr>
                <a:schemeClr val="dk1"/>
              </a:buClr>
              <a:buSzPts val="1100"/>
              <a:buFont typeface="Arial"/>
              <a:buNone/>
            </a:pPr>
            <a:r>
              <a:rPr lang="de" sz="1000">
                <a:solidFill>
                  <a:srgbClr val="666666"/>
                </a:solidFill>
              </a:rPr>
              <a:t>Zitate Interview 3:</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71 also ich persönlich bin ich jetzt - ich würd' mich</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72 als </a:t>
            </a:r>
            <a:r>
              <a:rPr b="1" lang="de" sz="900">
                <a:solidFill>
                  <a:schemeClr val="dk1"/>
                </a:solidFill>
                <a:latin typeface="Courier New"/>
                <a:ea typeface="Courier New"/>
                <a:cs typeface="Courier New"/>
                <a:sym typeface="Courier New"/>
              </a:rPr>
              <a:t>nicht religiöser mensch</a:t>
            </a:r>
            <a:r>
              <a:rPr lang="de" sz="900">
                <a:solidFill>
                  <a:schemeClr val="dk1"/>
                </a:solidFill>
                <a:latin typeface="Courier New"/>
                <a:ea typeface="Courier New"/>
                <a:cs typeface="Courier New"/>
                <a:sym typeface="Courier New"/>
              </a:rPr>
              <a:t> bezeichnen.</a:t>
            </a:r>
          </a:p>
          <a:p>
            <a:pPr indent="-69850" lvl="0" marL="0" rtl="0">
              <a:lnSpc>
                <a:spcPct val="115000"/>
              </a:lnSpc>
              <a:spcBef>
                <a:spcPts val="0"/>
              </a:spcBef>
              <a:buClr>
                <a:schemeClr val="dk1"/>
              </a:buClr>
              <a:buSzPts val="1100"/>
              <a:buFont typeface="Arial"/>
              <a:buNone/>
            </a:pPr>
            <a:r>
              <a:t/>
            </a:r>
            <a:endParaRPr sz="900">
              <a:solidFill>
                <a:schemeClr val="dk1"/>
              </a:solidFill>
              <a:latin typeface="Courier New"/>
              <a:ea typeface="Courier New"/>
              <a:cs typeface="Courier New"/>
              <a:sym typeface="Courier New"/>
            </a:endParaRP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75 ich </a:t>
            </a:r>
            <a:r>
              <a:rPr lang="de" sz="900" u="sng">
                <a:solidFill>
                  <a:schemeClr val="dk1"/>
                </a:solidFill>
                <a:latin typeface="Courier New"/>
                <a:ea typeface="Courier New"/>
                <a:cs typeface="Courier New"/>
                <a:sym typeface="Courier New"/>
              </a:rPr>
              <a:t>möchte</a:t>
            </a:r>
            <a:r>
              <a:rPr lang="de" sz="900">
                <a:solidFill>
                  <a:schemeClr val="dk1"/>
                </a:solidFill>
                <a:latin typeface="Courier New"/>
                <a:ea typeface="Courier New"/>
                <a:cs typeface="Courier New"/>
                <a:sym typeface="Courier New"/>
              </a:rPr>
              <a:t>, dass meine tochter natürlich auch das</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76 hinduismus, die religion kennen lernt. </a:t>
            </a:r>
            <a:r>
              <a:rPr lang="de" sz="900" u="sng">
                <a:solidFill>
                  <a:schemeClr val="dk1"/>
                </a:solidFill>
                <a:latin typeface="Courier New"/>
                <a:ea typeface="Courier New"/>
                <a:cs typeface="Courier New"/>
                <a:sym typeface="Courier New"/>
              </a:rPr>
              <a:t>was</a:t>
            </a:r>
            <a:r>
              <a:rPr lang="de" sz="900">
                <a:solidFill>
                  <a:schemeClr val="dk1"/>
                </a:solidFill>
                <a:latin typeface="Courier New"/>
                <a:ea typeface="Courier New"/>
                <a:cs typeface="Courier New"/>
                <a:sym typeface="Courier New"/>
              </a:rPr>
              <a:t> wir   </a:t>
            </a:r>
          </a:p>
          <a:p>
            <a:pPr indent="-69850" lvl="0" marL="0" rtl="0">
              <a:lnSpc>
                <a:spcPct val="138000"/>
              </a:lnSpc>
              <a:spcBef>
                <a:spcPts val="0"/>
              </a:spcBef>
              <a:buClr>
                <a:schemeClr val="dk1"/>
              </a:buClr>
              <a:buSzPts val="1100"/>
              <a:buFont typeface="Arial"/>
              <a:buNone/>
            </a:pPr>
            <a:r>
              <a:rPr lang="de" sz="900">
                <a:solidFill>
                  <a:schemeClr val="dk1"/>
                </a:solidFill>
                <a:latin typeface="Courier New"/>
                <a:ea typeface="Courier New"/>
                <a:cs typeface="Courier New"/>
                <a:sym typeface="Courier New"/>
              </a:rPr>
              <a:t>77 machen, </a:t>
            </a:r>
            <a:r>
              <a:rPr b="1" lang="de" sz="900">
                <a:solidFill>
                  <a:schemeClr val="dk1"/>
                </a:solidFill>
                <a:latin typeface="Courier New"/>
                <a:ea typeface="Courier New"/>
                <a:cs typeface="Courier New"/>
                <a:sym typeface="Courier New"/>
              </a:rPr>
              <a:t>welche religion wir haben</a:t>
            </a:r>
            <a:r>
              <a:rPr lang="de" sz="900">
                <a:solidFill>
                  <a:schemeClr val="dk1"/>
                </a:solidFill>
                <a:latin typeface="Courier New"/>
                <a:ea typeface="Courier New"/>
                <a:cs typeface="Courier New"/>
                <a:sym typeface="Courier New"/>
              </a:rPr>
              <a:t>, [...]</a:t>
            </a:r>
          </a:p>
          <a:p>
            <a:pPr indent="-69850" lvl="0" marL="0" rtl="0">
              <a:lnSpc>
                <a:spcPct val="138000"/>
              </a:lnSpc>
              <a:spcBef>
                <a:spcPts val="0"/>
              </a:spcBef>
              <a:buClr>
                <a:schemeClr val="dk1"/>
              </a:buClr>
              <a:buSzPts val="1100"/>
              <a:buFont typeface="Arial"/>
              <a:buNone/>
            </a:pPr>
            <a:r>
              <a:t/>
            </a:r>
            <a:endParaRPr sz="1000">
              <a:solidFill>
                <a:schemeClr val="dk1"/>
              </a:solidFill>
              <a:latin typeface="Courier New"/>
              <a:ea typeface="Courier New"/>
              <a:cs typeface="Courier New"/>
              <a:sym typeface="Courier New"/>
            </a:endParaRPr>
          </a:p>
        </p:txBody>
      </p:sp>
      <p:sp>
        <p:nvSpPr>
          <p:cNvPr id="453" name="Shape 453"/>
          <p:cNvSpPr txBox="1"/>
          <p:nvPr/>
        </p:nvSpPr>
        <p:spPr>
          <a:xfrm>
            <a:off x="24000" y="4703400"/>
            <a:ext cx="9096000" cy="440100"/>
          </a:xfrm>
          <a:prstGeom prst="rect">
            <a:avLst/>
          </a:prstGeom>
          <a:noFill/>
          <a:ln>
            <a:noFill/>
          </a:ln>
        </p:spPr>
        <p:txBody>
          <a:bodyPr anchorCtr="0" anchor="ctr" bIns="91425" lIns="91425" rIns="91425" wrap="square" tIns="91425">
            <a:noAutofit/>
          </a:bodyPr>
          <a:lstStyle/>
          <a:p>
            <a:pPr indent="0" lvl="0" marL="0" rtl="0" algn="ctr">
              <a:spcBef>
                <a:spcPts val="0"/>
              </a:spcBef>
              <a:buNone/>
            </a:pPr>
            <a:r>
              <a:rPr lang="de" sz="1300">
                <a:solidFill>
                  <a:srgbClr val="20124D"/>
                </a:solidFill>
                <a:latin typeface="Cambria"/>
                <a:ea typeface="Cambria"/>
                <a:cs typeface="Cambria"/>
                <a:sym typeface="Cambria"/>
              </a:rPr>
              <a:t>2</a:t>
            </a:r>
            <a:r>
              <a:rPr lang="de" sz="1300">
                <a:solidFill>
                  <a:srgbClr val="20124D"/>
                </a:solidFill>
                <a:latin typeface="Cambria"/>
                <a:ea typeface="Cambria"/>
                <a:cs typeface="Cambria"/>
                <a:sym typeface="Cambria"/>
              </a:rPr>
              <a:t>. Hypothese: </a:t>
            </a:r>
            <a:r>
              <a:rPr b="1" lang="de" sz="1300">
                <a:solidFill>
                  <a:srgbClr val="20124D"/>
                </a:solidFill>
                <a:latin typeface="Cambria"/>
                <a:ea typeface="Cambria"/>
                <a:cs typeface="Cambria"/>
                <a:sym typeface="Cambria"/>
              </a:rPr>
              <a:t>Die kulturelle Identität ist geprägt von der Glaubensorientierung durch den geografischen Wandel.</a:t>
            </a:r>
            <a:r>
              <a:rPr lang="de" sz="1300">
                <a:solidFill>
                  <a:srgbClr val="20124D"/>
                </a:solidFill>
                <a:latin typeface="Cambria"/>
                <a:ea typeface="Cambria"/>
                <a:cs typeface="Cambria"/>
                <a:sym typeface="Cambria"/>
              </a:rPr>
              <a:t> </a:t>
            </a:r>
          </a:p>
        </p:txBody>
      </p:sp>
      <p:sp>
        <p:nvSpPr>
          <p:cNvPr id="454" name="Shape 454"/>
          <p:cNvSpPr txBox="1"/>
          <p:nvPr>
            <p:ph idx="1" type="body"/>
          </p:nvPr>
        </p:nvSpPr>
        <p:spPr>
          <a:xfrm>
            <a:off x="412500" y="1059425"/>
            <a:ext cx="8319000" cy="905700"/>
          </a:xfrm>
          <a:prstGeom prst="rect">
            <a:avLst/>
          </a:prstGeom>
        </p:spPr>
        <p:txBody>
          <a:bodyPr anchorCtr="0" anchor="t" bIns="91425" lIns="91425" rIns="91425" wrap="square" tIns="91425">
            <a:noAutofit/>
          </a:bodyPr>
          <a:lstStyle/>
          <a:p>
            <a:pPr indent="0" lvl="0" marL="0" rtl="0">
              <a:spcBef>
                <a:spcPts val="0"/>
              </a:spcBef>
              <a:buNone/>
            </a:pPr>
            <a:r>
              <a:rPr b="1" lang="de" sz="1800" u="sng">
                <a:latin typeface="Cambria"/>
                <a:ea typeface="Cambria"/>
                <a:cs typeface="Cambria"/>
                <a:sym typeface="Cambria"/>
              </a:rPr>
              <a:t>Grammar of Encompassment (Anpassung)</a:t>
            </a:r>
          </a:p>
          <a:p>
            <a:pPr indent="0" lvl="0" marL="0" rtl="0">
              <a:spcBef>
                <a:spcPts val="0"/>
              </a:spcBef>
              <a:buNone/>
            </a:pPr>
            <a:r>
              <a:rPr lang="de" sz="1800">
                <a:latin typeface="Cambria"/>
                <a:ea typeface="Cambria"/>
                <a:cs typeface="Cambria"/>
                <a:sym typeface="Cambria"/>
              </a:rPr>
              <a:t>Westerners kann es nur geben, weil es Nicht Westerners gibt </a:t>
            </a:r>
            <a:r>
              <a:rPr lang="de" sz="1800">
                <a:latin typeface="Cambria"/>
                <a:ea typeface="Cambria"/>
                <a:cs typeface="Cambria"/>
                <a:sym typeface="Cambria"/>
              </a:rPr>
              <a:t> → hierarchisch</a:t>
            </a:r>
          </a:p>
          <a:p>
            <a:pPr indent="0" lvl="0" marL="0" rtl="0">
              <a:spcBef>
                <a:spcPts val="0"/>
              </a:spcBef>
              <a:buNone/>
            </a:pPr>
            <a:r>
              <a:t/>
            </a:r>
            <a:endParaRPr sz="1800">
              <a:latin typeface="Cambria"/>
              <a:ea typeface="Cambria"/>
              <a:cs typeface="Cambria"/>
              <a:sym typeface="Cambria"/>
            </a:endParaRPr>
          </a:p>
          <a:p>
            <a:pPr indent="-69850" lvl="0" marL="0" rtl="0">
              <a:lnSpc>
                <a:spcPct val="115000"/>
              </a:lnSpc>
              <a:spcBef>
                <a:spcPts val="0"/>
              </a:spcBef>
              <a:buClr>
                <a:schemeClr val="dk1"/>
              </a:buClr>
              <a:buSzPts val="1100"/>
              <a:buFont typeface="Arial"/>
              <a:buNone/>
            </a:pPr>
            <a:r>
              <a:t/>
            </a:r>
            <a:endParaRPr sz="1000">
              <a:latin typeface="Courier New"/>
              <a:ea typeface="Courier New"/>
              <a:cs typeface="Courier New"/>
              <a:sym typeface="Courier New"/>
            </a:endParaRPr>
          </a:p>
          <a:p>
            <a:pPr indent="0" lvl="0" marL="0" rtl="0">
              <a:spcBef>
                <a:spcPts val="0"/>
              </a:spcBef>
              <a:buNone/>
            </a:pPr>
            <a:r>
              <a:t/>
            </a:r>
            <a:endParaRPr sz="1800" u="sng">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1000"/>
                                        <p:tgtEl>
                                          <p:spTgt spid="453"/>
                                        </p:tgtEl>
                                        <p:attrNameLst>
                                          <p:attrName>ppt_w</p:attrName>
                                        </p:attrNameLst>
                                      </p:cBhvr>
                                      <p:tavLst>
                                        <p:tav fmla="" tm="0">
                                          <p:val>
                                            <p:strVal val="0"/>
                                          </p:val>
                                        </p:tav>
                                        <p:tav fmla="" tm="100000">
                                          <p:val>
                                            <p:strVal val="#ppt_w"/>
                                          </p:val>
                                        </p:tav>
                                      </p:tavLst>
                                    </p:anim>
                                    <p:anim calcmode="lin" valueType="num">
                                      <p:cBhvr additive="base">
                                        <p:cTn dur="1000"/>
                                        <p:tgtEl>
                                          <p:spTgt spid="4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pic>
        <p:nvPicPr>
          <p:cNvPr id="459" name="Shape 459"/>
          <p:cNvPicPr preferRelativeResize="0"/>
          <p:nvPr/>
        </p:nvPicPr>
        <p:blipFill>
          <a:blip r:embed="rId3">
            <a:alphaModFix/>
          </a:blip>
          <a:stretch>
            <a:fillRect/>
          </a:stretch>
        </p:blipFill>
        <p:spPr>
          <a:xfrm>
            <a:off x="210800" y="63900"/>
            <a:ext cx="1083826" cy="1133651"/>
          </a:xfrm>
          <a:prstGeom prst="rect">
            <a:avLst/>
          </a:prstGeom>
          <a:noFill/>
          <a:ln>
            <a:noFill/>
          </a:ln>
        </p:spPr>
      </p:pic>
      <p:sp>
        <p:nvSpPr>
          <p:cNvPr id="460" name="Shape 460"/>
          <p:cNvSpPr txBox="1"/>
          <p:nvPr/>
        </p:nvSpPr>
        <p:spPr>
          <a:xfrm>
            <a:off x="304800" y="3734088"/>
            <a:ext cx="4433700" cy="1073700"/>
          </a:xfrm>
          <a:prstGeom prst="rect">
            <a:avLst/>
          </a:prstGeom>
          <a:noFill/>
          <a:ln>
            <a:noFill/>
          </a:ln>
        </p:spPr>
        <p:txBody>
          <a:bodyPr anchorCtr="0" anchor="t" bIns="91425" lIns="91425" rIns="91425" wrap="square" tIns="91425">
            <a:noAutofit/>
          </a:bodyPr>
          <a:lstStyle/>
          <a:p>
            <a:pPr indent="0" lvl="0" marL="0" rtl="0">
              <a:lnSpc>
                <a:spcPct val="100000"/>
              </a:lnSpc>
              <a:spcBef>
                <a:spcPts val="0"/>
              </a:spcBef>
              <a:spcAft>
                <a:spcPts val="1600"/>
              </a:spcAft>
              <a:buNone/>
            </a:pPr>
            <a:r>
              <a:rPr lang="de" sz="1000">
                <a:solidFill>
                  <a:srgbClr val="666666"/>
                </a:solidFill>
              </a:rPr>
              <a:t>Zitate Interview 3:</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91 [...] da kann ich</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92 mich mit </a:t>
            </a:r>
            <a:r>
              <a:rPr b="1" lang="de" sz="1000">
                <a:solidFill>
                  <a:schemeClr val="dk1"/>
                </a:solidFill>
                <a:latin typeface="Courier New"/>
                <a:ea typeface="Courier New"/>
                <a:cs typeface="Courier New"/>
                <a:sym typeface="Courier New"/>
              </a:rPr>
              <a:t>meiner sprache</a:t>
            </a:r>
            <a:r>
              <a:rPr lang="de" sz="1000">
                <a:solidFill>
                  <a:schemeClr val="dk1"/>
                </a:solidFill>
                <a:latin typeface="Courier New"/>
                <a:ea typeface="Courier New"/>
                <a:cs typeface="Courier New"/>
                <a:sym typeface="Courier New"/>
              </a:rPr>
              <a:t>... </a:t>
            </a:r>
            <a:r>
              <a:rPr lang="de" sz="1000" u="sng">
                <a:solidFill>
                  <a:schemeClr val="dk1"/>
                </a:solidFill>
                <a:latin typeface="Courier New"/>
                <a:ea typeface="Courier New"/>
                <a:cs typeface="Courier New"/>
                <a:sym typeface="Courier New"/>
              </a:rPr>
              <a:t>in meiner sprache</a:t>
            </a:r>
          </a:p>
          <a:p>
            <a:pPr indent="0" lvl="0" marL="0" rtl="0">
              <a:lnSpc>
                <a:spcPct val="138000"/>
              </a:lnSpc>
              <a:spcBef>
                <a:spcPts val="0"/>
              </a:spcBef>
              <a:buNone/>
            </a:pPr>
            <a:r>
              <a:rPr lang="de" sz="1000">
                <a:solidFill>
                  <a:schemeClr val="dk1"/>
                </a:solidFill>
                <a:latin typeface="Courier New"/>
                <a:ea typeface="Courier New"/>
                <a:cs typeface="Courier New"/>
                <a:sym typeface="Courier New"/>
              </a:rPr>
              <a:t>93 unterhalten,[...]</a:t>
            </a:r>
          </a:p>
        </p:txBody>
      </p:sp>
      <p:sp>
        <p:nvSpPr>
          <p:cNvPr id="461" name="Shape 461"/>
          <p:cNvSpPr txBox="1"/>
          <p:nvPr/>
        </p:nvSpPr>
        <p:spPr>
          <a:xfrm>
            <a:off x="313650" y="1965200"/>
            <a:ext cx="4720800" cy="818700"/>
          </a:xfrm>
          <a:prstGeom prst="rect">
            <a:avLst/>
          </a:prstGeom>
          <a:noFill/>
          <a:ln>
            <a:noFill/>
          </a:ln>
        </p:spPr>
        <p:txBody>
          <a:bodyPr anchorCtr="0" anchor="t" bIns="91425" lIns="91425" rIns="91425" wrap="square" tIns="91425">
            <a:noAutofit/>
          </a:bodyPr>
          <a:lstStyle/>
          <a:p>
            <a:pPr indent="-69850" lvl="0" marL="0" rtl="0">
              <a:lnSpc>
                <a:spcPct val="100000"/>
              </a:lnSpc>
              <a:spcBef>
                <a:spcPts val="0"/>
              </a:spcBef>
              <a:spcAft>
                <a:spcPts val="1600"/>
              </a:spcAft>
              <a:buClr>
                <a:schemeClr val="dk1"/>
              </a:buClr>
              <a:buSzPts val="1100"/>
              <a:buFont typeface="Arial"/>
              <a:buNone/>
            </a:pPr>
            <a:r>
              <a:rPr lang="de" sz="1000">
                <a:solidFill>
                  <a:srgbClr val="666666"/>
                </a:solidFill>
              </a:rPr>
              <a:t>Zitate Interview 2:</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127 living in the way, i would be just living, </a:t>
            </a:r>
            <a:r>
              <a:rPr b="1" lang="de" sz="1000">
                <a:solidFill>
                  <a:schemeClr val="dk1"/>
                </a:solidFill>
                <a:latin typeface="Courier New"/>
                <a:ea typeface="Courier New"/>
                <a:cs typeface="Courier New"/>
                <a:sym typeface="Courier New"/>
              </a:rPr>
              <a:t>living</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128 </a:t>
            </a:r>
            <a:r>
              <a:rPr b="1" lang="de" sz="1000">
                <a:solidFill>
                  <a:schemeClr val="dk1"/>
                </a:solidFill>
                <a:latin typeface="Courier New"/>
                <a:ea typeface="Courier New"/>
                <a:cs typeface="Courier New"/>
                <a:sym typeface="Courier New"/>
              </a:rPr>
              <a:t>like a german</a:t>
            </a:r>
            <a:r>
              <a:rPr lang="de" sz="1000">
                <a:solidFill>
                  <a:schemeClr val="dk1"/>
                </a:solidFill>
                <a:latin typeface="Courier New"/>
                <a:ea typeface="Courier New"/>
                <a:cs typeface="Courier New"/>
                <a:sym typeface="Courier New"/>
              </a:rPr>
              <a:t>. ok i need my privacy and i will</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129 just mind my own business, i won’t interfere into</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130 someones. </a:t>
            </a:r>
            <a:r>
              <a:rPr b="1" lang="de" sz="1000">
                <a:solidFill>
                  <a:schemeClr val="dk1"/>
                </a:solidFill>
                <a:latin typeface="Courier New"/>
                <a:ea typeface="Courier New"/>
                <a:cs typeface="Courier New"/>
                <a:sym typeface="Courier New"/>
              </a:rPr>
              <a:t>being at work would be completely</a:t>
            </a:r>
          </a:p>
          <a:p>
            <a:pPr indent="-69850" lvl="0" marL="0" rtl="0">
              <a:lnSpc>
                <a:spcPct val="138000"/>
              </a:lnSpc>
              <a:spcBef>
                <a:spcPts val="0"/>
              </a:spcBef>
              <a:buClr>
                <a:schemeClr val="dk1"/>
              </a:buClr>
              <a:buSzPts val="1100"/>
              <a:buFont typeface="Arial"/>
              <a:buNone/>
            </a:pPr>
            <a:r>
              <a:rPr b="1" lang="de" sz="1000">
                <a:solidFill>
                  <a:schemeClr val="dk1"/>
                </a:solidFill>
                <a:latin typeface="Courier New"/>
                <a:ea typeface="Courier New"/>
                <a:cs typeface="Courier New"/>
                <a:sym typeface="Courier New"/>
              </a:rPr>
              <a:t>131 professional, all these things</a:t>
            </a:r>
            <a:r>
              <a:rPr lang="de" sz="1000">
                <a:solidFill>
                  <a:schemeClr val="dk1"/>
                </a:solidFill>
                <a:latin typeface="Courier New"/>
                <a:ea typeface="Courier New"/>
                <a:cs typeface="Courier New"/>
                <a:sym typeface="Courier New"/>
              </a:rPr>
              <a:t>. i really like</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132 this german way of working.</a:t>
            </a:r>
          </a:p>
        </p:txBody>
      </p:sp>
      <p:sp>
        <p:nvSpPr>
          <p:cNvPr id="462" name="Shape 462"/>
          <p:cNvSpPr txBox="1"/>
          <p:nvPr/>
        </p:nvSpPr>
        <p:spPr>
          <a:xfrm>
            <a:off x="4532100" y="1965200"/>
            <a:ext cx="4720800" cy="818700"/>
          </a:xfrm>
          <a:prstGeom prst="rect">
            <a:avLst/>
          </a:prstGeom>
          <a:noFill/>
          <a:ln>
            <a:noFill/>
          </a:ln>
        </p:spPr>
        <p:txBody>
          <a:bodyPr anchorCtr="0" anchor="t" bIns="91425" lIns="91425" rIns="91425" wrap="square" tIns="91425">
            <a:noAutofit/>
          </a:bodyPr>
          <a:lstStyle/>
          <a:p>
            <a:pPr indent="-69850" lvl="0" marL="0" rtl="0">
              <a:lnSpc>
                <a:spcPct val="100000"/>
              </a:lnSpc>
              <a:spcBef>
                <a:spcPts val="0"/>
              </a:spcBef>
              <a:spcAft>
                <a:spcPts val="1600"/>
              </a:spcAft>
              <a:buClr>
                <a:schemeClr val="dk1"/>
              </a:buClr>
              <a:buSzPts val="1100"/>
              <a:buFont typeface="Arial"/>
              <a:buNone/>
            </a:pPr>
            <a:r>
              <a:rPr lang="de" sz="1000">
                <a:solidFill>
                  <a:srgbClr val="666666"/>
                </a:solidFill>
              </a:rPr>
              <a:t>Zitate Interview 4:</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80                                     </a:t>
            </a:r>
            <a:r>
              <a:rPr b="1" lang="de" sz="1000">
                <a:solidFill>
                  <a:schemeClr val="dk1"/>
                </a:solidFill>
                <a:latin typeface="Courier New"/>
                <a:ea typeface="Courier New"/>
                <a:cs typeface="Courier New"/>
                <a:sym typeface="Courier New"/>
              </a:rPr>
              <a:t>die leute sagen</a:t>
            </a:r>
            <a:r>
              <a:rPr lang="de" sz="1000">
                <a:solidFill>
                  <a:schemeClr val="dk1"/>
                </a:solidFill>
                <a:latin typeface="Courier New"/>
                <a:ea typeface="Courier New"/>
                <a:cs typeface="Courier New"/>
                <a:sym typeface="Courier New"/>
              </a:rPr>
              <a:t> ja, </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81 zum beispiel, ganges ja? ist ja in indien ein, ein, ein</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82 sehr göttliches wasser und verehren dieses wasser und</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83 die sagen es ist dreck oder sowas aber trotzdem ist es</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84 sehr…mir fehlen jetzt die worte (lacht) </a:t>
            </a:r>
            <a:r>
              <a:rPr b="1" lang="de" sz="1000">
                <a:solidFill>
                  <a:schemeClr val="dk1"/>
                </a:solidFill>
                <a:latin typeface="Courier New"/>
                <a:ea typeface="Courier New"/>
                <a:cs typeface="Courier New"/>
                <a:sym typeface="Courier New"/>
              </a:rPr>
              <a:t>es ist halt</a:t>
            </a:r>
            <a:r>
              <a:rPr lang="de" sz="1000">
                <a:solidFill>
                  <a:schemeClr val="dk1"/>
                </a:solidFill>
                <a:latin typeface="Courier New"/>
                <a:ea typeface="Courier New"/>
                <a:cs typeface="Courier New"/>
                <a:sym typeface="Courier New"/>
              </a:rPr>
              <a:t>,</a:t>
            </a:r>
          </a:p>
          <a:p>
            <a:pPr indent="-69850" lvl="0" marL="0" rtl="0">
              <a:lnSpc>
                <a:spcPct val="138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85 für den leute es ist ein, </a:t>
            </a:r>
            <a:r>
              <a:rPr b="1" lang="de" sz="1000">
                <a:solidFill>
                  <a:schemeClr val="dk1"/>
                </a:solidFill>
                <a:latin typeface="Courier New"/>
                <a:ea typeface="Courier New"/>
                <a:cs typeface="Courier New"/>
                <a:sym typeface="Courier New"/>
              </a:rPr>
              <a:t>ein zauberhaftes gewässer</a:t>
            </a:r>
          </a:p>
          <a:p>
            <a:pPr indent="-69850" lvl="0" marL="0" rtl="0">
              <a:lnSpc>
                <a:spcPct val="138000"/>
              </a:lnSpc>
              <a:spcBef>
                <a:spcPts val="0"/>
              </a:spcBef>
              <a:buClr>
                <a:schemeClr val="dk1"/>
              </a:buClr>
              <a:buSzPts val="1100"/>
              <a:buFont typeface="Arial"/>
              <a:buNone/>
            </a:pPr>
            <a:r>
              <a:t/>
            </a:r>
            <a:endParaRPr b="1" sz="1000">
              <a:solidFill>
                <a:schemeClr val="dk1"/>
              </a:solidFill>
              <a:latin typeface="Courier New"/>
              <a:ea typeface="Courier New"/>
              <a:cs typeface="Courier New"/>
              <a:sym typeface="Courier New"/>
            </a:endParaRPr>
          </a:p>
          <a:p>
            <a:pPr indent="-69850" lvl="0" marL="0" rtl="0">
              <a:lnSpc>
                <a:spcPct val="120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161                                   Hier bin ich jetzt</a:t>
            </a:r>
          </a:p>
          <a:p>
            <a:pPr indent="-69850" lvl="0" marL="0" rtl="0">
              <a:lnSpc>
                <a:spcPct val="120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162 eigentlich von der persönlichkeit oder von der bin ich</a:t>
            </a:r>
          </a:p>
          <a:p>
            <a:pPr indent="-69850" lvl="0" marL="0" rtl="0">
              <a:lnSpc>
                <a:spcPct val="120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163 ja schon </a:t>
            </a:r>
            <a:r>
              <a:rPr b="1" lang="de" sz="1000">
                <a:solidFill>
                  <a:schemeClr val="dk1"/>
                </a:solidFill>
                <a:latin typeface="Courier New"/>
                <a:ea typeface="Courier New"/>
                <a:cs typeface="Courier New"/>
                <a:sym typeface="Courier New"/>
              </a:rPr>
              <a:t>deutsch geworden. Aber innerlich</a:t>
            </a:r>
            <a:r>
              <a:rPr lang="de" sz="1000">
                <a:solidFill>
                  <a:schemeClr val="dk1"/>
                </a:solidFill>
                <a:latin typeface="Courier New"/>
                <a:ea typeface="Courier New"/>
                <a:cs typeface="Courier New"/>
                <a:sym typeface="Courier New"/>
              </a:rPr>
              <a:t> sage ich</a:t>
            </a:r>
          </a:p>
          <a:p>
            <a:pPr indent="-69850" lvl="0" marL="0" rtl="0">
              <a:lnSpc>
                <a:spcPct val="120000"/>
              </a:lnSpc>
              <a:spcBef>
                <a:spcPts val="0"/>
              </a:spcBef>
              <a:buClr>
                <a:schemeClr val="dk1"/>
              </a:buClr>
              <a:buSzPts val="1100"/>
              <a:buFont typeface="Arial"/>
              <a:buNone/>
            </a:pPr>
            <a:r>
              <a:rPr lang="de" sz="1000">
                <a:solidFill>
                  <a:schemeClr val="dk1"/>
                </a:solidFill>
                <a:latin typeface="Courier New"/>
                <a:ea typeface="Courier New"/>
                <a:cs typeface="Courier New"/>
                <a:sym typeface="Courier New"/>
              </a:rPr>
              <a:t>164 immer dass ich indische kultur habe.</a:t>
            </a:r>
          </a:p>
        </p:txBody>
      </p:sp>
      <p:sp>
        <p:nvSpPr>
          <p:cNvPr id="463" name="Shape 463"/>
          <p:cNvSpPr txBox="1"/>
          <p:nvPr/>
        </p:nvSpPr>
        <p:spPr>
          <a:xfrm>
            <a:off x="-108900" y="4703400"/>
            <a:ext cx="9361800" cy="440100"/>
          </a:xfrm>
          <a:prstGeom prst="rect">
            <a:avLst/>
          </a:prstGeom>
          <a:noFill/>
          <a:ln>
            <a:noFill/>
          </a:ln>
        </p:spPr>
        <p:txBody>
          <a:bodyPr anchorCtr="0" anchor="ctr" bIns="91425" lIns="91425" rIns="91425" wrap="square" tIns="91425">
            <a:noAutofit/>
          </a:bodyPr>
          <a:lstStyle/>
          <a:p>
            <a:pPr indent="0" lvl="0" marL="0" rtl="0" algn="ctr">
              <a:spcBef>
                <a:spcPts val="0"/>
              </a:spcBef>
              <a:buNone/>
            </a:pPr>
            <a:r>
              <a:rPr lang="de" sz="1300">
                <a:solidFill>
                  <a:srgbClr val="20124D"/>
                </a:solidFill>
                <a:latin typeface="Cambria"/>
                <a:ea typeface="Cambria"/>
                <a:cs typeface="Cambria"/>
                <a:sym typeface="Cambria"/>
              </a:rPr>
              <a:t>3</a:t>
            </a:r>
            <a:r>
              <a:rPr lang="de" sz="1300">
                <a:solidFill>
                  <a:srgbClr val="20124D"/>
                </a:solidFill>
                <a:latin typeface="Cambria"/>
                <a:ea typeface="Cambria"/>
                <a:cs typeface="Cambria"/>
                <a:sym typeface="Cambria"/>
              </a:rPr>
              <a:t>. Hypothese: </a:t>
            </a:r>
            <a:r>
              <a:rPr b="1" lang="de" sz="1300">
                <a:solidFill>
                  <a:srgbClr val="20124D"/>
                </a:solidFill>
                <a:latin typeface="Cambria"/>
                <a:ea typeface="Cambria"/>
                <a:cs typeface="Cambria"/>
                <a:sym typeface="Cambria"/>
              </a:rPr>
              <a:t>Das flexible Zugehörigkeitsgefühl zu Deutschland prägt die kulturelle Identität der Mitglieder des Tempels.</a:t>
            </a:r>
            <a:r>
              <a:rPr lang="de" sz="1300">
                <a:solidFill>
                  <a:srgbClr val="20124D"/>
                </a:solidFill>
                <a:latin typeface="Cambria"/>
                <a:ea typeface="Cambria"/>
                <a:cs typeface="Cambria"/>
                <a:sym typeface="Cambria"/>
              </a:rPr>
              <a:t> </a:t>
            </a:r>
          </a:p>
        </p:txBody>
      </p:sp>
      <p:sp>
        <p:nvSpPr>
          <p:cNvPr id="464" name="Shape 464"/>
          <p:cNvSpPr txBox="1"/>
          <p:nvPr>
            <p:ph idx="1" type="body"/>
          </p:nvPr>
        </p:nvSpPr>
        <p:spPr>
          <a:xfrm>
            <a:off x="412500" y="1059425"/>
            <a:ext cx="8319000" cy="1260600"/>
          </a:xfrm>
          <a:prstGeom prst="rect">
            <a:avLst/>
          </a:prstGeom>
        </p:spPr>
        <p:txBody>
          <a:bodyPr anchorCtr="0" anchor="t" bIns="91425" lIns="91425" rIns="91425" wrap="square" tIns="91425">
            <a:noAutofit/>
          </a:bodyPr>
          <a:lstStyle/>
          <a:p>
            <a:pPr indent="0" lvl="0" marL="0" rtl="0">
              <a:spcBef>
                <a:spcPts val="0"/>
              </a:spcBef>
              <a:buNone/>
            </a:pPr>
            <a:r>
              <a:rPr b="1" lang="de" sz="1800" u="sng">
                <a:latin typeface="Cambria"/>
                <a:ea typeface="Cambria"/>
                <a:cs typeface="Cambria"/>
                <a:sym typeface="Cambria"/>
              </a:rPr>
              <a:t>Orientalizing Grammar (Orientalisierung)</a:t>
            </a:r>
          </a:p>
          <a:p>
            <a:pPr indent="-69850" lvl="0" marL="0" rtl="0">
              <a:spcBef>
                <a:spcPts val="0"/>
              </a:spcBef>
              <a:buClr>
                <a:schemeClr val="dk1"/>
              </a:buClr>
              <a:buSzPts val="1100"/>
              <a:buFont typeface="Arial"/>
              <a:buNone/>
            </a:pPr>
            <a:r>
              <a:rPr lang="de" sz="1800">
                <a:latin typeface="Cambria"/>
                <a:ea typeface="Cambria"/>
                <a:cs typeface="Cambria"/>
                <a:sym typeface="Cambria"/>
              </a:rPr>
              <a:t>I’ m good so you are bad → Widerspiegelung</a:t>
            </a:r>
          </a:p>
          <a:p>
            <a:pPr indent="0" lvl="0" marL="0" rtl="0">
              <a:spcBef>
                <a:spcPts val="0"/>
              </a:spcBef>
              <a:buNone/>
            </a:pPr>
            <a:r>
              <a:t/>
            </a:r>
            <a:endParaRPr sz="1800">
              <a:latin typeface="Cambria"/>
              <a:ea typeface="Cambria"/>
              <a:cs typeface="Cambria"/>
              <a:sym typeface="Cambria"/>
            </a:endParaRPr>
          </a:p>
          <a:p>
            <a:pPr indent="-69850" lvl="0" marL="0" rtl="0">
              <a:lnSpc>
                <a:spcPct val="115000"/>
              </a:lnSpc>
              <a:spcBef>
                <a:spcPts val="0"/>
              </a:spcBef>
              <a:buClr>
                <a:schemeClr val="dk1"/>
              </a:buClr>
              <a:buSzPts val="1100"/>
              <a:buFont typeface="Arial"/>
              <a:buNone/>
            </a:pPr>
            <a:r>
              <a:t/>
            </a:r>
            <a:endParaRPr sz="1000">
              <a:latin typeface="Courier New"/>
              <a:ea typeface="Courier New"/>
              <a:cs typeface="Courier New"/>
              <a:sym typeface="Courier New"/>
            </a:endParaRPr>
          </a:p>
          <a:p>
            <a:pPr indent="0" lvl="0" marL="0" rtl="0">
              <a:spcBef>
                <a:spcPts val="0"/>
              </a:spcBef>
              <a:buNone/>
            </a:pPr>
            <a:r>
              <a:t/>
            </a:r>
            <a:endParaRPr sz="1800" u="sng">
              <a:latin typeface="Cambria"/>
              <a:ea typeface="Cambria"/>
              <a:cs typeface="Cambria"/>
              <a:sym typeface="Cambria"/>
            </a:endParaRPr>
          </a:p>
        </p:txBody>
      </p:sp>
      <p:sp>
        <p:nvSpPr>
          <p:cNvPr id="465" name="Shape 465"/>
          <p:cNvSpPr txBox="1"/>
          <p:nvPr>
            <p:ph type="title"/>
          </p:nvPr>
        </p:nvSpPr>
        <p:spPr>
          <a:xfrm>
            <a:off x="457200" y="20202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5. Grammatik der Identitäten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3"/>
                                        </p:tgtEl>
                                        <p:attrNameLst>
                                          <p:attrName>style.visibility</p:attrName>
                                        </p:attrNameLst>
                                      </p:cBhvr>
                                      <p:to>
                                        <p:strVal val="visible"/>
                                      </p:to>
                                    </p:set>
                                    <p:anim calcmode="lin" valueType="num">
                                      <p:cBhvr additive="base">
                                        <p:cTn dur="1000"/>
                                        <p:tgtEl>
                                          <p:spTgt spid="463"/>
                                        </p:tgtEl>
                                        <p:attrNameLst>
                                          <p:attrName>ppt_w</p:attrName>
                                        </p:attrNameLst>
                                      </p:cBhvr>
                                      <p:tavLst>
                                        <p:tav fmla="" tm="0">
                                          <p:val>
                                            <p:strVal val="0"/>
                                          </p:val>
                                        </p:tav>
                                        <p:tav fmla="" tm="100000">
                                          <p:val>
                                            <p:strVal val="#ppt_w"/>
                                          </p:val>
                                        </p:tav>
                                      </p:tavLst>
                                    </p:anim>
                                    <p:anim calcmode="lin" valueType="num">
                                      <p:cBhvr additive="base">
                                        <p:cTn dur="1000"/>
                                        <p:tgtEl>
                                          <p:spTgt spid="4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Shape 470"/>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a:spcBef>
                <a:spcPts val="0"/>
              </a:spcBef>
              <a:buNone/>
            </a:pPr>
            <a:r>
              <a:rPr lang="de"/>
              <a:t>5. </a:t>
            </a:r>
            <a:r>
              <a:rPr lang="de"/>
              <a:t>Hypothesen - Antwort auf </a:t>
            </a:r>
          </a:p>
          <a:p>
            <a:pPr indent="0" lvl="0" marL="0">
              <a:spcBef>
                <a:spcPts val="0"/>
              </a:spcBef>
              <a:buNone/>
            </a:pPr>
            <a:r>
              <a:rPr lang="de"/>
              <a:t>Forschungsfrage</a:t>
            </a:r>
          </a:p>
        </p:txBody>
      </p:sp>
      <p:sp>
        <p:nvSpPr>
          <p:cNvPr id="471" name="Shape 471"/>
          <p:cNvSpPr txBox="1"/>
          <p:nvPr>
            <p:ph idx="1" type="body"/>
          </p:nvPr>
        </p:nvSpPr>
        <p:spPr>
          <a:xfrm>
            <a:off x="457200" y="1200150"/>
            <a:ext cx="8229600" cy="3543300"/>
          </a:xfrm>
          <a:prstGeom prst="rect">
            <a:avLst/>
          </a:prstGeom>
        </p:spPr>
        <p:txBody>
          <a:bodyPr anchorCtr="0" anchor="t" bIns="91425" lIns="91425" rIns="91425" wrap="square" tIns="91425">
            <a:noAutofit/>
          </a:bodyPr>
          <a:lstStyle/>
          <a:p>
            <a:pPr indent="-229870" lvl="0" marL="342900">
              <a:spcBef>
                <a:spcPts val="0"/>
              </a:spcBef>
              <a:buClr>
                <a:schemeClr val="dk1"/>
              </a:buClr>
              <a:buSzPts val="1100"/>
              <a:buFont typeface="Arial"/>
              <a:buNone/>
            </a:pPr>
            <a:r>
              <a:rPr b="1" i="1" lang="de" sz="2400">
                <a:latin typeface="Cambria"/>
                <a:ea typeface="Cambria"/>
                <a:cs typeface="Cambria"/>
                <a:sym typeface="Cambria"/>
              </a:rPr>
              <a:t>“Wodurch ist die kulturelle Identität der Mitglieder des Hari Om Tempel e.V. in München geprägt?”</a:t>
            </a:r>
          </a:p>
          <a:p>
            <a:pPr indent="-160020" lvl="0" marL="342900">
              <a:spcBef>
                <a:spcPts val="0"/>
              </a:spcBef>
              <a:buNone/>
            </a:pPr>
            <a:r>
              <a:t/>
            </a:r>
            <a:endParaRPr/>
          </a:p>
        </p:txBody>
      </p:sp>
      <p:sp>
        <p:nvSpPr>
          <p:cNvPr id="472" name="Shape 472"/>
          <p:cNvSpPr txBox="1"/>
          <p:nvPr/>
        </p:nvSpPr>
        <p:spPr>
          <a:xfrm>
            <a:off x="925200" y="1940800"/>
            <a:ext cx="7761600" cy="3000000"/>
          </a:xfrm>
          <a:prstGeom prst="rect">
            <a:avLst/>
          </a:prstGeom>
          <a:noFill/>
          <a:ln>
            <a:noFill/>
          </a:ln>
        </p:spPr>
        <p:txBody>
          <a:bodyPr anchorCtr="0" anchor="ctr" bIns="91425" lIns="91425" rIns="91425" wrap="square" tIns="91425">
            <a:noAutofit/>
          </a:bodyPr>
          <a:lstStyle/>
          <a:p>
            <a:pPr indent="-330200" lvl="0" marL="457200" rtl="0">
              <a:spcBef>
                <a:spcPts val="0"/>
              </a:spcBef>
              <a:buClr>
                <a:schemeClr val="dk1"/>
              </a:buClr>
              <a:buSzPts val="1600"/>
              <a:buAutoNum type="arabicPeriod"/>
            </a:pPr>
            <a:r>
              <a:rPr b="1" lang="de" sz="1600">
                <a:solidFill>
                  <a:schemeClr val="dk1"/>
                </a:solidFill>
                <a:latin typeface="Cambria"/>
                <a:ea typeface="Cambria"/>
                <a:cs typeface="Cambria"/>
                <a:sym typeface="Cambria"/>
              </a:rPr>
              <a:t>Der Tempel als dritter Ort prägt die kulturelle Identität der Mitglieder des Vereins</a:t>
            </a:r>
          </a:p>
          <a:p>
            <a:pPr indent="0" lvl="0" marL="0" rtl="0">
              <a:spcBef>
                <a:spcPts val="0"/>
              </a:spcBef>
              <a:buNone/>
            </a:pPr>
            <a:r>
              <a:t/>
            </a:r>
            <a:endParaRPr b="1" sz="1600">
              <a:solidFill>
                <a:schemeClr val="dk1"/>
              </a:solidFill>
              <a:latin typeface="Cambria"/>
              <a:ea typeface="Cambria"/>
              <a:cs typeface="Cambria"/>
              <a:sym typeface="Cambria"/>
            </a:endParaRPr>
          </a:p>
          <a:p>
            <a:pPr indent="-330200" lvl="0" marL="457200" rtl="0">
              <a:spcBef>
                <a:spcPts val="0"/>
              </a:spcBef>
              <a:buClr>
                <a:schemeClr val="dk1"/>
              </a:buClr>
              <a:buSzPts val="1600"/>
              <a:buAutoNum type="arabicPeriod"/>
            </a:pPr>
            <a:r>
              <a:rPr b="1" lang="de" sz="1600">
                <a:solidFill>
                  <a:schemeClr val="dk1"/>
                </a:solidFill>
                <a:latin typeface="Cambria"/>
                <a:ea typeface="Cambria"/>
                <a:cs typeface="Cambria"/>
                <a:sym typeface="Cambria"/>
              </a:rPr>
              <a:t>Die kulturelle Identität ist geprägt von der Glaubensorientierung durch den geografischen Wandel.</a:t>
            </a:r>
          </a:p>
          <a:p>
            <a:pPr indent="0" lvl="0" marL="0" rtl="0">
              <a:lnSpc>
                <a:spcPct val="115000"/>
              </a:lnSpc>
              <a:spcBef>
                <a:spcPts val="0"/>
              </a:spcBef>
              <a:buNone/>
            </a:pPr>
            <a:r>
              <a:t/>
            </a:r>
            <a:endParaRPr b="1" sz="1600">
              <a:solidFill>
                <a:schemeClr val="dk1"/>
              </a:solidFill>
              <a:latin typeface="Cambria"/>
              <a:ea typeface="Cambria"/>
              <a:cs typeface="Cambria"/>
              <a:sym typeface="Cambria"/>
            </a:endParaRPr>
          </a:p>
          <a:p>
            <a:pPr indent="-330200" lvl="0" marL="457200" rtl="0">
              <a:spcBef>
                <a:spcPts val="0"/>
              </a:spcBef>
              <a:buClr>
                <a:schemeClr val="dk1"/>
              </a:buClr>
              <a:buSzPts val="1600"/>
              <a:buAutoNum type="arabicPeriod"/>
            </a:pPr>
            <a:r>
              <a:rPr b="1" lang="de" sz="1600">
                <a:solidFill>
                  <a:schemeClr val="dk1"/>
                </a:solidFill>
                <a:latin typeface="Cambria"/>
                <a:ea typeface="Cambria"/>
                <a:cs typeface="Cambria"/>
                <a:sym typeface="Cambria"/>
              </a:rPr>
              <a:t>Das flexible Zugehörigkeitsgefühl zu Deutschland prägt die kulturelle Identität</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Shape 477"/>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Agenda</a:t>
            </a:r>
          </a:p>
        </p:txBody>
      </p:sp>
      <p:sp>
        <p:nvSpPr>
          <p:cNvPr id="478" name="Shape 478"/>
          <p:cNvSpPr txBox="1"/>
          <p:nvPr>
            <p:ph idx="1" type="body"/>
          </p:nvPr>
        </p:nvSpPr>
        <p:spPr>
          <a:xfrm>
            <a:off x="1924200" y="957075"/>
            <a:ext cx="6176400" cy="41865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AutoNum type="arabicPeriod"/>
            </a:pPr>
            <a:r>
              <a:rPr lang="de" sz="2400">
                <a:latin typeface="Cambria"/>
                <a:ea typeface="Cambria"/>
                <a:cs typeface="Cambria"/>
                <a:sym typeface="Cambria"/>
              </a:rPr>
              <a:t>Unser Projekt </a:t>
            </a:r>
          </a:p>
          <a:p>
            <a:pPr indent="-381000" lvl="0" marL="457200" rtl="0">
              <a:spcBef>
                <a:spcPts val="0"/>
              </a:spcBef>
              <a:spcAft>
                <a:spcPts val="0"/>
              </a:spcAft>
              <a:buSzPts val="2400"/>
              <a:buAutoNum type="arabicPeriod"/>
            </a:pPr>
            <a:r>
              <a:rPr lang="de" sz="2400">
                <a:latin typeface="Cambria"/>
                <a:ea typeface="Cambria"/>
                <a:cs typeface="Cambria"/>
                <a:sym typeface="Cambria"/>
              </a:rPr>
              <a:t>Unsere Zusammenarbeit</a:t>
            </a:r>
          </a:p>
          <a:p>
            <a:pPr indent="-381000" lvl="0" marL="457200" rtl="0">
              <a:spcBef>
                <a:spcPts val="0"/>
              </a:spcBef>
              <a:spcAft>
                <a:spcPts val="0"/>
              </a:spcAft>
              <a:buSzPts val="2400"/>
              <a:buAutoNum type="arabicPeriod"/>
            </a:pPr>
            <a:r>
              <a:rPr lang="de" sz="2400">
                <a:latin typeface="Cambria"/>
                <a:ea typeface="Cambria"/>
                <a:cs typeface="Cambria"/>
                <a:sym typeface="Cambria"/>
              </a:rPr>
              <a:t>Forschungsstand</a:t>
            </a:r>
          </a:p>
          <a:p>
            <a:pPr indent="-381000" lvl="0" marL="457200" rtl="0">
              <a:spcBef>
                <a:spcPts val="0"/>
              </a:spcBef>
              <a:spcAft>
                <a:spcPts val="0"/>
              </a:spcAft>
              <a:buClr>
                <a:srgbClr val="000000"/>
              </a:buClr>
              <a:buSzPts val="2400"/>
              <a:buFont typeface="Cambria"/>
              <a:buAutoNum type="arabicPeriod"/>
            </a:pPr>
            <a:r>
              <a:rPr lang="de" sz="2400">
                <a:solidFill>
                  <a:srgbClr val="000000"/>
                </a:solidFill>
                <a:latin typeface="Cambria"/>
                <a:ea typeface="Cambria"/>
                <a:cs typeface="Cambria"/>
                <a:sym typeface="Cambria"/>
              </a:rPr>
              <a:t>Datenerhebung</a:t>
            </a:r>
          </a:p>
          <a:p>
            <a:pPr indent="-381000" lvl="0" marL="457200" rtl="0">
              <a:spcBef>
                <a:spcPts val="0"/>
              </a:spcBef>
              <a:spcAft>
                <a:spcPts val="0"/>
              </a:spcAft>
              <a:buSzPts val="2400"/>
              <a:buFont typeface="Cambria"/>
              <a:buAutoNum type="arabicPeriod"/>
            </a:pPr>
            <a:r>
              <a:rPr lang="de" sz="2400">
                <a:latin typeface="Cambria"/>
                <a:ea typeface="Cambria"/>
                <a:cs typeface="Cambria"/>
                <a:sym typeface="Cambria"/>
              </a:rPr>
              <a:t>Datenauswertung </a:t>
            </a:r>
          </a:p>
          <a:p>
            <a:pPr indent="-381000" lvl="0" marL="457200" rtl="0">
              <a:spcBef>
                <a:spcPts val="0"/>
              </a:spcBef>
              <a:spcAft>
                <a:spcPts val="0"/>
              </a:spcAft>
              <a:buSzPts val="2400"/>
              <a:buAutoNum type="arabicPeriod"/>
            </a:pPr>
            <a:r>
              <a:rPr lang="de" sz="2400">
                <a:latin typeface="Cambria"/>
                <a:ea typeface="Cambria"/>
                <a:cs typeface="Cambria"/>
                <a:sym typeface="Cambria"/>
              </a:rPr>
              <a:t>Learnings</a:t>
            </a:r>
          </a:p>
          <a:p>
            <a:pPr indent="-381000" lvl="0" marL="457200" rtl="0">
              <a:spcBef>
                <a:spcPts val="0"/>
              </a:spcBef>
              <a:buSzPts val="2400"/>
              <a:buAutoNum type="arabicPeriod"/>
            </a:pPr>
            <a:r>
              <a:rPr lang="de" sz="2400">
                <a:latin typeface="Cambria"/>
                <a:ea typeface="Cambria"/>
                <a:cs typeface="Cambria"/>
                <a:sym typeface="Cambria"/>
              </a:rPr>
              <a:t>Next Steps </a:t>
            </a:r>
          </a:p>
        </p:txBody>
      </p:sp>
      <p:pic>
        <p:nvPicPr>
          <p:cNvPr id="479" name="Shape 479"/>
          <p:cNvPicPr preferRelativeResize="0"/>
          <p:nvPr/>
        </p:nvPicPr>
        <p:blipFill>
          <a:blip r:embed="rId3">
            <a:alphaModFix/>
          </a:blip>
          <a:stretch>
            <a:fillRect/>
          </a:stretch>
        </p:blipFill>
        <p:spPr>
          <a:xfrm>
            <a:off x="210800" y="63900"/>
            <a:ext cx="1083826" cy="1133651"/>
          </a:xfrm>
          <a:prstGeom prst="rect">
            <a:avLst/>
          </a:prstGeom>
          <a:noFill/>
          <a:ln>
            <a:noFill/>
          </a:ln>
        </p:spPr>
      </p:pic>
      <p:sp>
        <p:nvSpPr>
          <p:cNvPr id="480" name="Shape 480"/>
          <p:cNvSpPr/>
          <p:nvPr/>
        </p:nvSpPr>
        <p:spPr>
          <a:xfrm>
            <a:off x="763950" y="2927875"/>
            <a:ext cx="7616100" cy="478200"/>
          </a:xfrm>
          <a:prstGeom prst="rect">
            <a:avLst/>
          </a:prstGeom>
          <a:noFill/>
          <a:ln cap="flat" cmpd="sng" w="9525">
            <a:solidFill>
              <a:srgbClr val="20124D"/>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pic>
        <p:nvPicPr>
          <p:cNvPr id="485" name="Shape 485"/>
          <p:cNvPicPr preferRelativeResize="0"/>
          <p:nvPr/>
        </p:nvPicPr>
        <p:blipFill>
          <a:blip r:embed="rId3">
            <a:alphaModFix/>
          </a:blip>
          <a:stretch>
            <a:fillRect/>
          </a:stretch>
        </p:blipFill>
        <p:spPr>
          <a:xfrm>
            <a:off x="884100" y="858825"/>
            <a:ext cx="7708850" cy="4336250"/>
          </a:xfrm>
          <a:prstGeom prst="rect">
            <a:avLst/>
          </a:prstGeom>
          <a:noFill/>
          <a:ln>
            <a:noFill/>
          </a:ln>
        </p:spPr>
      </p:pic>
      <p:sp>
        <p:nvSpPr>
          <p:cNvPr id="486" name="Shape 486"/>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6. Learnings - Gesamtprojekt   </a:t>
            </a:r>
          </a:p>
        </p:txBody>
      </p:sp>
      <p:pic>
        <p:nvPicPr>
          <p:cNvPr id="487" name="Shape 487"/>
          <p:cNvPicPr preferRelativeResize="0"/>
          <p:nvPr/>
        </p:nvPicPr>
        <p:blipFill>
          <a:blip r:embed="rId4">
            <a:alphaModFix/>
          </a:blip>
          <a:stretch>
            <a:fillRect/>
          </a:stretch>
        </p:blipFill>
        <p:spPr>
          <a:xfrm>
            <a:off x="4093050" y="2425600"/>
            <a:ext cx="1423451" cy="14889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Shape 492"/>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Agenda</a:t>
            </a:r>
          </a:p>
        </p:txBody>
      </p:sp>
      <p:sp>
        <p:nvSpPr>
          <p:cNvPr id="493" name="Shape 493"/>
          <p:cNvSpPr txBox="1"/>
          <p:nvPr>
            <p:ph idx="1" type="body"/>
          </p:nvPr>
        </p:nvSpPr>
        <p:spPr>
          <a:xfrm>
            <a:off x="1924200" y="957075"/>
            <a:ext cx="6176400" cy="41865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AutoNum type="arabicPeriod"/>
            </a:pPr>
            <a:r>
              <a:rPr lang="de" sz="2400">
                <a:latin typeface="Cambria"/>
                <a:ea typeface="Cambria"/>
                <a:cs typeface="Cambria"/>
                <a:sym typeface="Cambria"/>
              </a:rPr>
              <a:t>Unser Projekt </a:t>
            </a:r>
          </a:p>
          <a:p>
            <a:pPr indent="-381000" lvl="0" marL="457200" rtl="0">
              <a:spcBef>
                <a:spcPts val="0"/>
              </a:spcBef>
              <a:spcAft>
                <a:spcPts val="0"/>
              </a:spcAft>
              <a:buSzPts val="2400"/>
              <a:buAutoNum type="arabicPeriod"/>
            </a:pPr>
            <a:r>
              <a:rPr lang="de" sz="2400">
                <a:latin typeface="Cambria"/>
                <a:ea typeface="Cambria"/>
                <a:cs typeface="Cambria"/>
                <a:sym typeface="Cambria"/>
              </a:rPr>
              <a:t>Unsere Zusammenarbeit</a:t>
            </a:r>
          </a:p>
          <a:p>
            <a:pPr indent="-381000" lvl="0" marL="457200" rtl="0">
              <a:spcBef>
                <a:spcPts val="0"/>
              </a:spcBef>
              <a:spcAft>
                <a:spcPts val="0"/>
              </a:spcAft>
              <a:buSzPts val="2400"/>
              <a:buAutoNum type="arabicPeriod"/>
            </a:pPr>
            <a:r>
              <a:rPr lang="de" sz="2400">
                <a:latin typeface="Cambria"/>
                <a:ea typeface="Cambria"/>
                <a:cs typeface="Cambria"/>
                <a:sym typeface="Cambria"/>
              </a:rPr>
              <a:t>Forschungsstand</a:t>
            </a:r>
          </a:p>
          <a:p>
            <a:pPr indent="-381000" lvl="0" marL="457200" rtl="0">
              <a:spcBef>
                <a:spcPts val="0"/>
              </a:spcBef>
              <a:spcAft>
                <a:spcPts val="0"/>
              </a:spcAft>
              <a:buClr>
                <a:srgbClr val="000000"/>
              </a:buClr>
              <a:buSzPts val="2400"/>
              <a:buFont typeface="Cambria"/>
              <a:buAutoNum type="arabicPeriod"/>
            </a:pPr>
            <a:r>
              <a:rPr lang="de" sz="2400">
                <a:solidFill>
                  <a:srgbClr val="000000"/>
                </a:solidFill>
                <a:latin typeface="Cambria"/>
                <a:ea typeface="Cambria"/>
                <a:cs typeface="Cambria"/>
                <a:sym typeface="Cambria"/>
              </a:rPr>
              <a:t>Datenerhebung</a:t>
            </a:r>
          </a:p>
          <a:p>
            <a:pPr indent="-381000" lvl="0" marL="457200" rtl="0">
              <a:spcBef>
                <a:spcPts val="0"/>
              </a:spcBef>
              <a:spcAft>
                <a:spcPts val="0"/>
              </a:spcAft>
              <a:buSzPts val="2400"/>
              <a:buFont typeface="Cambria"/>
              <a:buAutoNum type="arabicPeriod"/>
            </a:pPr>
            <a:r>
              <a:rPr lang="de" sz="2400">
                <a:latin typeface="Cambria"/>
                <a:ea typeface="Cambria"/>
                <a:cs typeface="Cambria"/>
                <a:sym typeface="Cambria"/>
              </a:rPr>
              <a:t>Datenauswertung </a:t>
            </a:r>
          </a:p>
          <a:p>
            <a:pPr indent="-381000" lvl="0" marL="457200" rtl="0">
              <a:spcBef>
                <a:spcPts val="0"/>
              </a:spcBef>
              <a:spcAft>
                <a:spcPts val="0"/>
              </a:spcAft>
              <a:buSzPts val="2400"/>
              <a:buAutoNum type="arabicPeriod"/>
            </a:pPr>
            <a:r>
              <a:rPr lang="de" sz="2400">
                <a:latin typeface="Cambria"/>
                <a:ea typeface="Cambria"/>
                <a:cs typeface="Cambria"/>
                <a:sym typeface="Cambria"/>
              </a:rPr>
              <a:t>Learnings</a:t>
            </a:r>
          </a:p>
          <a:p>
            <a:pPr indent="-381000" lvl="0" marL="457200" rtl="0">
              <a:spcBef>
                <a:spcPts val="0"/>
              </a:spcBef>
              <a:buSzPts val="2400"/>
              <a:buAutoNum type="arabicPeriod"/>
            </a:pPr>
            <a:r>
              <a:rPr lang="de" sz="2400">
                <a:latin typeface="Cambria"/>
                <a:ea typeface="Cambria"/>
                <a:cs typeface="Cambria"/>
                <a:sym typeface="Cambria"/>
              </a:rPr>
              <a:t>Next Steps </a:t>
            </a:r>
          </a:p>
        </p:txBody>
      </p:sp>
      <p:pic>
        <p:nvPicPr>
          <p:cNvPr id="494" name="Shape 494"/>
          <p:cNvPicPr preferRelativeResize="0"/>
          <p:nvPr/>
        </p:nvPicPr>
        <p:blipFill>
          <a:blip r:embed="rId3">
            <a:alphaModFix/>
          </a:blip>
          <a:stretch>
            <a:fillRect/>
          </a:stretch>
        </p:blipFill>
        <p:spPr>
          <a:xfrm>
            <a:off x="210800" y="63900"/>
            <a:ext cx="1083826" cy="1133651"/>
          </a:xfrm>
          <a:prstGeom prst="rect">
            <a:avLst/>
          </a:prstGeom>
          <a:noFill/>
          <a:ln>
            <a:noFill/>
          </a:ln>
        </p:spPr>
      </p:pic>
      <p:sp>
        <p:nvSpPr>
          <p:cNvPr id="495" name="Shape 495"/>
          <p:cNvSpPr/>
          <p:nvPr/>
        </p:nvSpPr>
        <p:spPr>
          <a:xfrm>
            <a:off x="763950" y="3289050"/>
            <a:ext cx="7616100" cy="478200"/>
          </a:xfrm>
          <a:prstGeom prst="rect">
            <a:avLst/>
          </a:prstGeom>
          <a:noFill/>
          <a:ln cap="flat" cmpd="sng" w="9525">
            <a:solidFill>
              <a:srgbClr val="20124D"/>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a:spcBef>
                <a:spcPts val="0"/>
              </a:spcBef>
              <a:buNone/>
            </a:pPr>
            <a:r>
              <a:rPr lang="de"/>
              <a:t>1. Forschungsfrage</a:t>
            </a:r>
          </a:p>
        </p:txBody>
      </p:sp>
      <p:sp>
        <p:nvSpPr>
          <p:cNvPr id="159" name="Shape 159"/>
          <p:cNvSpPr txBox="1"/>
          <p:nvPr>
            <p:ph idx="1" type="body"/>
          </p:nvPr>
        </p:nvSpPr>
        <p:spPr>
          <a:xfrm>
            <a:off x="457200" y="1200150"/>
            <a:ext cx="8229600" cy="3543300"/>
          </a:xfrm>
          <a:prstGeom prst="rect">
            <a:avLst/>
          </a:prstGeom>
        </p:spPr>
        <p:txBody>
          <a:bodyPr anchorCtr="0" anchor="t" bIns="91425" lIns="91425" rIns="91425" wrap="square" tIns="91425">
            <a:noAutofit/>
          </a:bodyPr>
          <a:lstStyle/>
          <a:p>
            <a:pPr indent="-160020" lvl="0" marL="342900">
              <a:spcBef>
                <a:spcPts val="0"/>
              </a:spcBef>
              <a:buNone/>
            </a:pPr>
            <a:r>
              <a:t/>
            </a:r>
            <a:endParaRPr i="1" sz="2400">
              <a:latin typeface="Cambria"/>
              <a:ea typeface="Cambria"/>
              <a:cs typeface="Cambria"/>
              <a:sym typeface="Cambria"/>
            </a:endParaRPr>
          </a:p>
          <a:p>
            <a:pPr indent="-160020" lvl="0" marL="342900" algn="ctr">
              <a:spcBef>
                <a:spcPts val="0"/>
              </a:spcBef>
              <a:buNone/>
            </a:pPr>
            <a:r>
              <a:t/>
            </a:r>
            <a:endParaRPr b="1" i="1" sz="2400">
              <a:latin typeface="Cambria"/>
              <a:ea typeface="Cambria"/>
              <a:cs typeface="Cambria"/>
              <a:sym typeface="Cambria"/>
            </a:endParaRPr>
          </a:p>
          <a:p>
            <a:pPr indent="-160020" lvl="0" marL="342900">
              <a:spcBef>
                <a:spcPts val="0"/>
              </a:spcBef>
              <a:buNone/>
            </a:pPr>
            <a:r>
              <a:rPr b="1" i="1" lang="de" sz="2400">
                <a:latin typeface="Cambria"/>
                <a:ea typeface="Cambria"/>
                <a:cs typeface="Cambria"/>
                <a:sym typeface="Cambria"/>
              </a:rPr>
              <a:t>“Wodurch ist die kulturelle Identität der Mitglieder des Hari Om Tempel e.V. in München geprägt?”</a:t>
            </a:r>
          </a:p>
          <a:p>
            <a:pPr indent="-69850" lvl="0" marL="0" rtl="0">
              <a:lnSpc>
                <a:spcPct val="115000"/>
              </a:lnSpc>
              <a:spcBef>
                <a:spcPts val="0"/>
              </a:spcBef>
              <a:buClr>
                <a:schemeClr val="dk1"/>
              </a:buClr>
              <a:buSzPts val="1100"/>
              <a:buFont typeface="Arial"/>
              <a:buNone/>
            </a:pPr>
            <a:r>
              <a:t/>
            </a:r>
            <a:endParaRPr b="1" sz="2400">
              <a:latin typeface="Cambria"/>
              <a:ea typeface="Cambria"/>
              <a:cs typeface="Cambria"/>
              <a:sym typeface="Cambria"/>
            </a:endParaRPr>
          </a:p>
          <a:p>
            <a:pPr indent="-160020" lvl="0" marL="342900">
              <a:spcBef>
                <a:spcPts val="0"/>
              </a:spcBef>
              <a:buNone/>
            </a:pPr>
            <a:r>
              <a:t/>
            </a:r>
            <a:endParaRPr b="1" i="1" sz="2400">
              <a:latin typeface="Cambria"/>
              <a:ea typeface="Cambria"/>
              <a:cs typeface="Cambria"/>
              <a:sym typeface="Cambria"/>
            </a:endParaRPr>
          </a:p>
          <a:p>
            <a:pPr indent="-160020" lvl="0" marL="342900">
              <a:spcBef>
                <a:spcPts val="0"/>
              </a:spcBef>
              <a:buNone/>
            </a:pPr>
            <a:r>
              <a:t/>
            </a:r>
            <a:endParaRPr i="1" sz="2400">
              <a:latin typeface="Cambria"/>
              <a:ea typeface="Cambria"/>
              <a:cs typeface="Cambria"/>
              <a:sym typeface="Cambria"/>
            </a:endParaRPr>
          </a:p>
          <a:p>
            <a:pPr indent="-160020" lvl="0" marL="342900" rtl="0">
              <a:spcBef>
                <a:spcPts val="0"/>
              </a:spcBef>
              <a:buNone/>
            </a:pPr>
            <a:r>
              <a:t/>
            </a:r>
            <a:endParaRPr sz="1800"/>
          </a:p>
        </p:txBody>
      </p:sp>
      <p:pic>
        <p:nvPicPr>
          <p:cNvPr id="160" name="Shape 160"/>
          <p:cNvPicPr preferRelativeResize="0"/>
          <p:nvPr/>
        </p:nvPicPr>
        <p:blipFill>
          <a:blip r:embed="rId3">
            <a:alphaModFix/>
          </a:blip>
          <a:stretch>
            <a:fillRect/>
          </a:stretch>
        </p:blipFill>
        <p:spPr>
          <a:xfrm>
            <a:off x="210800" y="63900"/>
            <a:ext cx="1083826" cy="11336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Shape 500"/>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7. </a:t>
            </a:r>
            <a:r>
              <a:rPr lang="de"/>
              <a:t>Next Steps</a:t>
            </a:r>
          </a:p>
        </p:txBody>
      </p:sp>
      <p:sp>
        <p:nvSpPr>
          <p:cNvPr id="501" name="Shape 501"/>
          <p:cNvSpPr txBox="1"/>
          <p:nvPr>
            <p:ph idx="1" type="body"/>
          </p:nvPr>
        </p:nvSpPr>
        <p:spPr>
          <a:xfrm>
            <a:off x="1562975" y="1338350"/>
            <a:ext cx="6804900" cy="3543300"/>
          </a:xfrm>
          <a:prstGeom prst="rect">
            <a:avLst/>
          </a:prstGeom>
        </p:spPr>
        <p:txBody>
          <a:bodyPr anchorCtr="0" anchor="t" bIns="91425" lIns="91425" rIns="91425" wrap="square" tIns="91425">
            <a:noAutofit/>
          </a:bodyPr>
          <a:lstStyle/>
          <a:p>
            <a:pPr indent="0" lvl="0" marL="0" rtl="0">
              <a:lnSpc>
                <a:spcPct val="115000"/>
              </a:lnSpc>
              <a:spcBef>
                <a:spcPts val="0"/>
              </a:spcBef>
              <a:buNone/>
            </a:pPr>
            <a:r>
              <a:t/>
            </a:r>
            <a:endParaRPr sz="1800">
              <a:latin typeface="Cambria"/>
              <a:ea typeface="Cambria"/>
              <a:cs typeface="Cambria"/>
              <a:sym typeface="Cambria"/>
            </a:endParaRPr>
          </a:p>
          <a:p>
            <a:pPr indent="-342900" lvl="0" marL="457200" rtl="0">
              <a:lnSpc>
                <a:spcPct val="115000"/>
              </a:lnSpc>
              <a:spcBef>
                <a:spcPts val="0"/>
              </a:spcBef>
              <a:spcAft>
                <a:spcPts val="0"/>
              </a:spcAft>
              <a:buSzPts val="1800"/>
              <a:buChar char="-"/>
            </a:pPr>
            <a:r>
              <a:rPr lang="de" sz="1800">
                <a:latin typeface="Cambria"/>
                <a:ea typeface="Cambria"/>
                <a:cs typeface="Cambria"/>
                <a:sym typeface="Cambria"/>
              </a:rPr>
              <a:t>Erstellung Projektbericht bis 17.01.2018 </a:t>
            </a:r>
          </a:p>
          <a:p>
            <a:pPr indent="-342900" lvl="0" marL="457200" rtl="0">
              <a:lnSpc>
                <a:spcPct val="115000"/>
              </a:lnSpc>
              <a:spcBef>
                <a:spcPts val="0"/>
              </a:spcBef>
              <a:spcAft>
                <a:spcPts val="0"/>
              </a:spcAft>
              <a:buSzPts val="1800"/>
              <a:buChar char="-"/>
            </a:pPr>
            <a:r>
              <a:rPr lang="de" sz="1800">
                <a:latin typeface="Cambria"/>
                <a:ea typeface="Cambria"/>
                <a:cs typeface="Cambria"/>
                <a:sym typeface="Cambria"/>
              </a:rPr>
              <a:t>Selbstreflexion bis 17.01.2018</a:t>
            </a:r>
          </a:p>
          <a:p>
            <a:pPr indent="-342900" lvl="0" marL="457200" rtl="0">
              <a:lnSpc>
                <a:spcPct val="115000"/>
              </a:lnSpc>
              <a:spcBef>
                <a:spcPts val="0"/>
              </a:spcBef>
              <a:spcAft>
                <a:spcPts val="0"/>
              </a:spcAft>
              <a:buSzPts val="1800"/>
              <a:buFont typeface="Cambria"/>
              <a:buChar char="-"/>
            </a:pPr>
            <a:r>
              <a:rPr lang="de" sz="1800">
                <a:latin typeface="Cambria"/>
                <a:ea typeface="Cambria"/>
                <a:cs typeface="Cambria"/>
                <a:sym typeface="Cambria"/>
              </a:rPr>
              <a:t>Aufbereitung der Ergebnisse für den Tempel bis Februar 2018</a:t>
            </a:r>
          </a:p>
          <a:p>
            <a:pPr indent="-342900" lvl="0" marL="457200" rtl="0">
              <a:lnSpc>
                <a:spcPct val="115000"/>
              </a:lnSpc>
              <a:spcBef>
                <a:spcPts val="0"/>
              </a:spcBef>
              <a:buSzPts val="1800"/>
              <a:buFont typeface="Cambria"/>
              <a:buChar char="-"/>
            </a:pPr>
            <a:r>
              <a:rPr lang="de" sz="1800">
                <a:latin typeface="Cambria"/>
                <a:ea typeface="Cambria"/>
                <a:cs typeface="Cambria"/>
                <a:sym typeface="Cambria"/>
              </a:rPr>
              <a:t>Team Event Projektabschluss</a:t>
            </a:r>
          </a:p>
          <a:p>
            <a:pPr indent="0" lvl="0" marL="0" rtl="0">
              <a:lnSpc>
                <a:spcPct val="115000"/>
              </a:lnSpc>
              <a:spcBef>
                <a:spcPts val="0"/>
              </a:spcBef>
              <a:buNone/>
            </a:pPr>
            <a:r>
              <a:t/>
            </a:r>
            <a:endParaRPr sz="1800"/>
          </a:p>
          <a:p>
            <a:pPr indent="0" lvl="0" marL="0" rtl="0">
              <a:lnSpc>
                <a:spcPct val="115000"/>
              </a:lnSpc>
              <a:spcBef>
                <a:spcPts val="0"/>
              </a:spcBef>
              <a:buNone/>
            </a:pPr>
            <a:br>
              <a:rPr b="1" lang="de" sz="1800"/>
            </a:br>
          </a:p>
        </p:txBody>
      </p:sp>
      <p:pic>
        <p:nvPicPr>
          <p:cNvPr id="502" name="Shape 502"/>
          <p:cNvPicPr preferRelativeResize="0"/>
          <p:nvPr/>
        </p:nvPicPr>
        <p:blipFill>
          <a:blip r:embed="rId3">
            <a:alphaModFix/>
          </a:blip>
          <a:stretch>
            <a:fillRect/>
          </a:stretch>
        </p:blipFill>
        <p:spPr>
          <a:xfrm>
            <a:off x="210800" y="63900"/>
            <a:ext cx="1083826" cy="1133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457200" y="180153"/>
            <a:ext cx="8229600" cy="857400"/>
          </a:xfrm>
          <a:prstGeom prst="rect">
            <a:avLst/>
          </a:prstGeom>
        </p:spPr>
        <p:txBody>
          <a:bodyPr anchorCtr="0" anchor="ctr" bIns="91425" lIns="91425" rIns="91425" wrap="square" tIns="91425">
            <a:noAutofit/>
          </a:bodyPr>
          <a:lstStyle/>
          <a:p>
            <a:pPr indent="-69850" lvl="0" marL="0" rtl="0">
              <a:spcBef>
                <a:spcPts val="0"/>
              </a:spcBef>
              <a:buClr>
                <a:schemeClr val="dk1"/>
              </a:buClr>
              <a:buSzPts val="1100"/>
              <a:buFont typeface="Arial"/>
              <a:buNone/>
            </a:pPr>
            <a:r>
              <a:rPr lang="de"/>
              <a:t>1. </a:t>
            </a:r>
            <a:r>
              <a:rPr lang="de"/>
              <a:t>Forschungsfeld </a:t>
            </a:r>
            <a:r>
              <a:rPr lang="de" sz="2800"/>
              <a:t> </a:t>
            </a:r>
          </a:p>
        </p:txBody>
      </p:sp>
      <p:sp>
        <p:nvSpPr>
          <p:cNvPr id="166" name="Shape 166"/>
          <p:cNvSpPr txBox="1"/>
          <p:nvPr/>
        </p:nvSpPr>
        <p:spPr>
          <a:xfrm>
            <a:off x="4351850" y="4382950"/>
            <a:ext cx="5033400" cy="3411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de">
                <a:latin typeface="Cambria"/>
                <a:ea typeface="Cambria"/>
                <a:cs typeface="Cambria"/>
                <a:sym typeface="Cambria"/>
              </a:rPr>
              <a:t>Die hinduistischen Götter: Ganesha, Shiva, Parvati, </a:t>
            </a:r>
          </a:p>
          <a:p>
            <a:pPr indent="0" lvl="0" marL="0" rtl="0" algn="ctr">
              <a:spcBef>
                <a:spcPts val="0"/>
              </a:spcBef>
              <a:buNone/>
            </a:pPr>
            <a:r>
              <a:rPr b="1" lang="de">
                <a:latin typeface="Cambria"/>
                <a:ea typeface="Cambria"/>
                <a:cs typeface="Cambria"/>
                <a:sym typeface="Cambria"/>
              </a:rPr>
              <a:t>Krishna, Vishnu, Brahma, u.a.</a:t>
            </a:r>
          </a:p>
        </p:txBody>
      </p:sp>
      <p:pic>
        <p:nvPicPr>
          <p:cNvPr id="167" name="Shape 167"/>
          <p:cNvPicPr preferRelativeResize="0"/>
          <p:nvPr/>
        </p:nvPicPr>
        <p:blipFill>
          <a:blip r:embed="rId3">
            <a:alphaModFix/>
          </a:blip>
          <a:stretch>
            <a:fillRect/>
          </a:stretch>
        </p:blipFill>
        <p:spPr>
          <a:xfrm>
            <a:off x="210800" y="63900"/>
            <a:ext cx="1083826" cy="1133651"/>
          </a:xfrm>
          <a:prstGeom prst="rect">
            <a:avLst/>
          </a:prstGeom>
          <a:noFill/>
          <a:ln>
            <a:noFill/>
          </a:ln>
        </p:spPr>
      </p:pic>
      <p:sp>
        <p:nvSpPr>
          <p:cNvPr id="168" name="Shape 168"/>
          <p:cNvSpPr txBox="1"/>
          <p:nvPr/>
        </p:nvSpPr>
        <p:spPr>
          <a:xfrm>
            <a:off x="160525" y="4724050"/>
            <a:ext cx="2820600" cy="341100"/>
          </a:xfrm>
          <a:prstGeom prst="rect">
            <a:avLst/>
          </a:prstGeom>
          <a:noFill/>
          <a:ln>
            <a:noFill/>
          </a:ln>
        </p:spPr>
        <p:txBody>
          <a:bodyPr anchorCtr="0" anchor="ctr" bIns="91425" lIns="91425" rIns="91425" wrap="square" tIns="91425">
            <a:noAutofit/>
          </a:bodyPr>
          <a:lstStyle/>
          <a:p>
            <a:pPr indent="0" lvl="0" marL="0" rtl="0" algn="ctr">
              <a:spcBef>
                <a:spcPts val="0"/>
              </a:spcBef>
              <a:buNone/>
            </a:pPr>
            <a:r>
              <a:rPr b="1" lang="de" sz="1200">
                <a:latin typeface="Cambria"/>
                <a:ea typeface="Cambria"/>
                <a:cs typeface="Cambria"/>
                <a:sym typeface="Cambria"/>
              </a:rPr>
              <a:t>Tempelbesuch am 05.11.2017</a:t>
            </a:r>
          </a:p>
        </p:txBody>
      </p:sp>
      <p:pic>
        <p:nvPicPr>
          <p:cNvPr id="169" name="Shape 169"/>
          <p:cNvPicPr preferRelativeResize="0"/>
          <p:nvPr/>
        </p:nvPicPr>
        <p:blipFill>
          <a:blip r:embed="rId4">
            <a:alphaModFix/>
          </a:blip>
          <a:stretch>
            <a:fillRect/>
          </a:stretch>
        </p:blipFill>
        <p:spPr>
          <a:xfrm>
            <a:off x="4803700" y="1733150"/>
            <a:ext cx="4129700" cy="2649800"/>
          </a:xfrm>
          <a:prstGeom prst="rect">
            <a:avLst/>
          </a:prstGeom>
          <a:noFill/>
          <a:ln>
            <a:noFill/>
          </a:ln>
        </p:spPr>
      </p:pic>
      <p:pic>
        <p:nvPicPr>
          <p:cNvPr id="170" name="Shape 170"/>
          <p:cNvPicPr preferRelativeResize="0"/>
          <p:nvPr/>
        </p:nvPicPr>
        <p:blipFill>
          <a:blip r:embed="rId5">
            <a:alphaModFix/>
          </a:blip>
          <a:stretch>
            <a:fillRect/>
          </a:stretch>
        </p:blipFill>
        <p:spPr>
          <a:xfrm>
            <a:off x="2551700" y="1781200"/>
            <a:ext cx="2138925" cy="2649800"/>
          </a:xfrm>
          <a:prstGeom prst="rect">
            <a:avLst/>
          </a:prstGeom>
          <a:noFill/>
          <a:ln>
            <a:noFill/>
          </a:ln>
        </p:spPr>
      </p:pic>
      <p:pic>
        <p:nvPicPr>
          <p:cNvPr id="171" name="Shape 171"/>
          <p:cNvPicPr preferRelativeResize="0"/>
          <p:nvPr/>
        </p:nvPicPr>
        <p:blipFill>
          <a:blip r:embed="rId6">
            <a:alphaModFix/>
          </a:blip>
          <a:stretch>
            <a:fillRect/>
          </a:stretch>
        </p:blipFill>
        <p:spPr>
          <a:xfrm>
            <a:off x="160525" y="3445229"/>
            <a:ext cx="2278150" cy="1294746"/>
          </a:xfrm>
          <a:prstGeom prst="rect">
            <a:avLst/>
          </a:prstGeom>
          <a:noFill/>
          <a:ln>
            <a:noFill/>
          </a:ln>
        </p:spPr>
      </p:pic>
      <p:pic>
        <p:nvPicPr>
          <p:cNvPr id="172" name="Shape 172"/>
          <p:cNvPicPr preferRelativeResize="0"/>
          <p:nvPr/>
        </p:nvPicPr>
        <p:blipFill rotWithShape="1">
          <a:blip r:embed="rId7">
            <a:alphaModFix/>
          </a:blip>
          <a:srcRect b="-1358" l="-8260" r="0" t="0"/>
          <a:stretch/>
        </p:blipFill>
        <p:spPr>
          <a:xfrm>
            <a:off x="299700" y="1274802"/>
            <a:ext cx="2138925" cy="2093171"/>
          </a:xfrm>
          <a:prstGeom prst="rect">
            <a:avLst/>
          </a:prstGeom>
          <a:noFill/>
          <a:ln>
            <a:noFill/>
          </a:ln>
        </p:spPr>
      </p:pic>
      <p:sp>
        <p:nvSpPr>
          <p:cNvPr id="173" name="Shape 173"/>
          <p:cNvSpPr txBox="1"/>
          <p:nvPr/>
        </p:nvSpPr>
        <p:spPr>
          <a:xfrm>
            <a:off x="2775850" y="1201325"/>
            <a:ext cx="5910900" cy="438000"/>
          </a:xfrm>
          <a:prstGeom prst="rect">
            <a:avLst/>
          </a:prstGeom>
          <a:noFill/>
          <a:ln>
            <a:noFill/>
          </a:ln>
        </p:spPr>
        <p:txBody>
          <a:bodyPr anchorCtr="0" anchor="t" bIns="91425" lIns="91425" rIns="91425" wrap="square" tIns="91425">
            <a:noAutofit/>
          </a:bodyPr>
          <a:lstStyle/>
          <a:p>
            <a:pPr indent="0" lvl="0" marL="0" rtl="0" algn="l">
              <a:spcBef>
                <a:spcPts val="0"/>
              </a:spcBef>
              <a:buClr>
                <a:schemeClr val="lt1"/>
              </a:buClr>
              <a:buFont typeface="Cambria"/>
              <a:buNone/>
            </a:pPr>
            <a:r>
              <a:rPr b="1" lang="de" sz="2800">
                <a:solidFill>
                  <a:srgbClr val="434343"/>
                </a:solidFill>
                <a:latin typeface="Cambria"/>
                <a:ea typeface="Cambria"/>
                <a:cs typeface="Cambria"/>
                <a:sym typeface="Cambria"/>
              </a:rPr>
              <a:t>HARI OM TEMPEL e.V. München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1. </a:t>
            </a:r>
            <a:r>
              <a:rPr lang="de"/>
              <a:t>Theorie - Überblick</a:t>
            </a:r>
          </a:p>
        </p:txBody>
      </p:sp>
      <p:sp>
        <p:nvSpPr>
          <p:cNvPr id="179" name="Shape 179"/>
          <p:cNvSpPr txBox="1"/>
          <p:nvPr/>
        </p:nvSpPr>
        <p:spPr>
          <a:xfrm>
            <a:off x="3408800" y="4408125"/>
            <a:ext cx="7338300" cy="6420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pic>
        <p:nvPicPr>
          <p:cNvPr id="180" name="Shape 180"/>
          <p:cNvPicPr preferRelativeResize="0"/>
          <p:nvPr/>
        </p:nvPicPr>
        <p:blipFill>
          <a:blip r:embed="rId3">
            <a:alphaModFix/>
          </a:blip>
          <a:stretch>
            <a:fillRect/>
          </a:stretch>
        </p:blipFill>
        <p:spPr>
          <a:xfrm>
            <a:off x="210800" y="63900"/>
            <a:ext cx="1083826" cy="1133651"/>
          </a:xfrm>
          <a:prstGeom prst="rect">
            <a:avLst/>
          </a:prstGeom>
          <a:noFill/>
          <a:ln>
            <a:noFill/>
          </a:ln>
        </p:spPr>
      </p:pic>
      <p:sp>
        <p:nvSpPr>
          <p:cNvPr id="181" name="Shape 181"/>
          <p:cNvSpPr txBox="1"/>
          <p:nvPr/>
        </p:nvSpPr>
        <p:spPr>
          <a:xfrm>
            <a:off x="817000" y="988425"/>
            <a:ext cx="3519300" cy="4061700"/>
          </a:xfrm>
          <a:prstGeom prst="rect">
            <a:avLst/>
          </a:prstGeom>
          <a:noFill/>
          <a:ln>
            <a:noFill/>
          </a:ln>
        </p:spPr>
        <p:txBody>
          <a:bodyPr anchorCtr="0" anchor="t" bIns="91425" lIns="91425" rIns="91425" wrap="square" tIns="91425">
            <a:noAutofit/>
          </a:bodyPr>
          <a:lstStyle/>
          <a:p>
            <a:pPr indent="0" lvl="0" marL="0" algn="ctr">
              <a:spcBef>
                <a:spcPts val="0"/>
              </a:spcBef>
              <a:buNone/>
            </a:pPr>
            <a:r>
              <a:rPr lang="de">
                <a:latin typeface="Cambria"/>
                <a:ea typeface="Cambria"/>
                <a:cs typeface="Cambria"/>
                <a:sym typeface="Cambria"/>
              </a:rPr>
              <a:t>Definition </a:t>
            </a:r>
            <a:r>
              <a:rPr b="1" lang="de">
                <a:latin typeface="Cambria"/>
                <a:ea typeface="Cambria"/>
                <a:cs typeface="Cambria"/>
                <a:sym typeface="Cambria"/>
              </a:rPr>
              <a:t>Identität</a:t>
            </a:r>
          </a:p>
          <a:p>
            <a:pPr indent="0" lvl="0" marL="0" algn="ctr">
              <a:spcBef>
                <a:spcPts val="0"/>
              </a:spcBef>
              <a:buNone/>
            </a:pPr>
            <a:r>
              <a:t/>
            </a:r>
            <a:endParaRPr>
              <a:latin typeface="Cambria"/>
              <a:ea typeface="Cambria"/>
              <a:cs typeface="Cambria"/>
              <a:sym typeface="Cambria"/>
            </a:endParaRPr>
          </a:p>
          <a:p>
            <a:pPr indent="0" lvl="0" marL="0" algn="ctr">
              <a:spcBef>
                <a:spcPts val="0"/>
              </a:spcBef>
              <a:buNone/>
            </a:pPr>
            <a:r>
              <a:rPr b="1" lang="de" sz="1800">
                <a:latin typeface="Cambria"/>
                <a:ea typeface="Cambria"/>
                <a:cs typeface="Cambria"/>
                <a:sym typeface="Cambria"/>
              </a:rPr>
              <a:t>+</a:t>
            </a:r>
          </a:p>
          <a:p>
            <a:pPr indent="0" lvl="0" marL="0" algn="l">
              <a:spcBef>
                <a:spcPts val="0"/>
              </a:spcBef>
              <a:buNone/>
            </a:pPr>
            <a:r>
              <a:t/>
            </a:r>
            <a:endParaRPr>
              <a:latin typeface="Cambria"/>
              <a:ea typeface="Cambria"/>
              <a:cs typeface="Cambria"/>
              <a:sym typeface="Cambria"/>
            </a:endParaRPr>
          </a:p>
          <a:p>
            <a:pPr indent="0" lvl="0" marL="0" algn="ctr">
              <a:spcBef>
                <a:spcPts val="0"/>
              </a:spcBef>
              <a:buNone/>
            </a:pPr>
            <a:r>
              <a:rPr lang="de" u="sng">
                <a:latin typeface="Cambria"/>
                <a:ea typeface="Cambria"/>
                <a:cs typeface="Cambria"/>
                <a:sym typeface="Cambria"/>
              </a:rPr>
              <a:t>Definition </a:t>
            </a:r>
            <a:r>
              <a:rPr b="1" lang="de" u="sng">
                <a:latin typeface="Cambria"/>
                <a:ea typeface="Cambria"/>
                <a:cs typeface="Cambria"/>
                <a:sym typeface="Cambria"/>
              </a:rPr>
              <a:t>Kultur</a:t>
            </a:r>
          </a:p>
          <a:p>
            <a:pPr indent="0" lvl="0" marL="0" algn="ctr">
              <a:spcBef>
                <a:spcPts val="0"/>
              </a:spcBef>
              <a:buNone/>
            </a:pPr>
            <a:r>
              <a:t/>
            </a:r>
            <a:endParaRPr>
              <a:latin typeface="Cambria"/>
              <a:ea typeface="Cambria"/>
              <a:cs typeface="Cambria"/>
              <a:sym typeface="Cambria"/>
            </a:endParaRPr>
          </a:p>
          <a:p>
            <a:pPr indent="0" lvl="0" marL="0" algn="ctr">
              <a:spcBef>
                <a:spcPts val="0"/>
              </a:spcBef>
              <a:buNone/>
            </a:pPr>
            <a:r>
              <a:rPr lang="de">
                <a:latin typeface="Cambria"/>
                <a:ea typeface="Cambria"/>
                <a:cs typeface="Cambria"/>
                <a:sym typeface="Cambria"/>
              </a:rPr>
              <a:t>= </a:t>
            </a:r>
            <a:r>
              <a:rPr b="1" lang="de">
                <a:latin typeface="Cambria"/>
                <a:ea typeface="Cambria"/>
                <a:cs typeface="Cambria"/>
                <a:sym typeface="Cambria"/>
              </a:rPr>
              <a:t>kulturelle Identität</a:t>
            </a:r>
          </a:p>
          <a:p>
            <a:pPr indent="0" lvl="0" marL="0" algn="ctr">
              <a:spcBef>
                <a:spcPts val="0"/>
              </a:spcBef>
              <a:buNone/>
            </a:pPr>
            <a:r>
              <a:t/>
            </a:r>
            <a:endParaRPr>
              <a:latin typeface="Cambria"/>
              <a:ea typeface="Cambria"/>
              <a:cs typeface="Cambria"/>
              <a:sym typeface="Cambria"/>
            </a:endParaRPr>
          </a:p>
          <a:p>
            <a:pPr indent="0" lvl="0" marL="0" algn="ctr">
              <a:spcBef>
                <a:spcPts val="0"/>
              </a:spcBef>
              <a:buNone/>
            </a:pPr>
            <a:r>
              <a:rPr b="1" lang="de" sz="1800">
                <a:solidFill>
                  <a:schemeClr val="dk1"/>
                </a:solidFill>
                <a:latin typeface="Cambria"/>
                <a:ea typeface="Cambria"/>
                <a:cs typeface="Cambria"/>
                <a:sym typeface="Cambria"/>
              </a:rPr>
              <a:t>+</a:t>
            </a:r>
          </a:p>
          <a:p>
            <a:pPr indent="0" lvl="0" marL="0" algn="ctr">
              <a:spcBef>
                <a:spcPts val="0"/>
              </a:spcBef>
              <a:buNone/>
            </a:pPr>
            <a:r>
              <a:t/>
            </a:r>
            <a:endParaRPr>
              <a:solidFill>
                <a:schemeClr val="dk1"/>
              </a:solidFill>
              <a:latin typeface="Cambria"/>
              <a:ea typeface="Cambria"/>
              <a:cs typeface="Cambria"/>
              <a:sym typeface="Cambria"/>
            </a:endParaRPr>
          </a:p>
          <a:p>
            <a:pPr indent="0" lvl="0" marL="0" algn="ctr">
              <a:spcBef>
                <a:spcPts val="0"/>
              </a:spcBef>
              <a:buNone/>
            </a:pPr>
            <a:r>
              <a:rPr lang="de" u="sng">
                <a:solidFill>
                  <a:schemeClr val="dk1"/>
                </a:solidFill>
                <a:latin typeface="Cambria"/>
                <a:ea typeface="Cambria"/>
                <a:cs typeface="Cambria"/>
                <a:sym typeface="Cambria"/>
              </a:rPr>
              <a:t>Grammatik der Identitäten</a:t>
            </a:r>
          </a:p>
          <a:p>
            <a:pPr indent="0" lvl="0" marL="0" algn="ctr">
              <a:spcBef>
                <a:spcPts val="0"/>
              </a:spcBef>
              <a:buNone/>
            </a:pPr>
            <a:r>
              <a:t/>
            </a:r>
            <a:endParaRPr u="sng">
              <a:solidFill>
                <a:schemeClr val="dk1"/>
              </a:solidFill>
              <a:latin typeface="Cambria"/>
              <a:ea typeface="Cambria"/>
              <a:cs typeface="Cambria"/>
              <a:sym typeface="Cambria"/>
            </a:endParaRPr>
          </a:p>
          <a:p>
            <a:pPr indent="0" lvl="0" marL="0" rtl="0" algn="ctr">
              <a:spcBef>
                <a:spcPts val="0"/>
              </a:spcBef>
              <a:buNone/>
            </a:pPr>
            <a:r>
              <a:t/>
            </a:r>
            <a:endParaRPr>
              <a:solidFill>
                <a:schemeClr val="dk1"/>
              </a:solidFill>
              <a:latin typeface="Cambria"/>
              <a:ea typeface="Cambria"/>
              <a:cs typeface="Cambria"/>
              <a:sym typeface="Cambria"/>
            </a:endParaRPr>
          </a:p>
          <a:p>
            <a:pPr indent="0" lvl="0" marL="0" rtl="0" algn="ctr">
              <a:spcBef>
                <a:spcPts val="0"/>
              </a:spcBef>
              <a:buNone/>
            </a:pPr>
            <a:r>
              <a:t/>
            </a:r>
            <a:endParaRPr>
              <a:solidFill>
                <a:schemeClr val="dk1"/>
              </a:solidFill>
              <a:latin typeface="Cambria"/>
              <a:ea typeface="Cambria"/>
              <a:cs typeface="Cambria"/>
              <a:sym typeface="Cambria"/>
            </a:endParaRPr>
          </a:p>
          <a:p>
            <a:pPr indent="0" lvl="0" marL="0" algn="ctr">
              <a:spcBef>
                <a:spcPts val="0"/>
              </a:spcBef>
              <a:buNone/>
            </a:pPr>
            <a:r>
              <a:rPr lang="de">
                <a:solidFill>
                  <a:schemeClr val="dk1"/>
                </a:solidFill>
                <a:latin typeface="Cambria"/>
                <a:ea typeface="Cambria"/>
                <a:cs typeface="Cambria"/>
                <a:sym typeface="Cambria"/>
              </a:rPr>
              <a:t>= Bildung von drei Hypothesen</a:t>
            </a:r>
          </a:p>
          <a:p>
            <a:pPr indent="0" lvl="0" marL="0" rtl="0" algn="ctr">
              <a:spcBef>
                <a:spcPts val="0"/>
              </a:spcBef>
              <a:buNone/>
            </a:pPr>
            <a:r>
              <a:t/>
            </a:r>
            <a:endParaRPr>
              <a:solidFill>
                <a:schemeClr val="dk1"/>
              </a:solidFill>
              <a:latin typeface="Cambria"/>
              <a:ea typeface="Cambria"/>
              <a:cs typeface="Cambria"/>
              <a:sym typeface="Cambria"/>
            </a:endParaRPr>
          </a:p>
          <a:p>
            <a:pPr indent="0" lvl="0" marL="0" algn="ctr">
              <a:spcBef>
                <a:spcPts val="0"/>
              </a:spcBef>
              <a:buNone/>
            </a:pPr>
            <a:r>
              <a:t/>
            </a:r>
            <a:endParaRPr>
              <a:solidFill>
                <a:schemeClr val="dk1"/>
              </a:solidFill>
              <a:latin typeface="Cambria"/>
              <a:ea typeface="Cambria"/>
              <a:cs typeface="Cambria"/>
              <a:sym typeface="Cambria"/>
            </a:endParaRPr>
          </a:p>
          <a:p>
            <a:pPr indent="-69850" lvl="0" marL="0" algn="ctr">
              <a:spcBef>
                <a:spcPts val="0"/>
              </a:spcBef>
              <a:buClr>
                <a:schemeClr val="dk1"/>
              </a:buClr>
              <a:buSzPts val="1100"/>
              <a:buFont typeface="Arial"/>
              <a:buNone/>
            </a:pPr>
            <a:r>
              <a:rPr lang="de">
                <a:solidFill>
                  <a:schemeClr val="dk1"/>
                </a:solidFill>
                <a:latin typeface="Cambria"/>
                <a:ea typeface="Cambria"/>
                <a:cs typeface="Cambria"/>
                <a:sym typeface="Cambria"/>
              </a:rPr>
              <a:t>→</a:t>
            </a:r>
            <a:r>
              <a:rPr b="1" lang="de">
                <a:solidFill>
                  <a:schemeClr val="dk1"/>
                </a:solidFill>
                <a:latin typeface="Cambria"/>
                <a:ea typeface="Cambria"/>
                <a:cs typeface="Cambria"/>
                <a:sym typeface="Cambria"/>
              </a:rPr>
              <a:t> Beantwortung der Forschungsfrage</a:t>
            </a:r>
          </a:p>
        </p:txBody>
      </p:sp>
      <p:sp>
        <p:nvSpPr>
          <p:cNvPr id="182" name="Shape 182"/>
          <p:cNvSpPr txBox="1"/>
          <p:nvPr/>
        </p:nvSpPr>
        <p:spPr>
          <a:xfrm>
            <a:off x="4507225" y="988425"/>
            <a:ext cx="4231800" cy="40617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de" sz="1200">
                <a:latin typeface="Cambria"/>
                <a:ea typeface="Cambria"/>
                <a:cs typeface="Cambria"/>
                <a:sym typeface="Cambria"/>
              </a:rPr>
              <a:t>Lucius Hoene, Deppermann, Porsché</a:t>
            </a:r>
            <a:br>
              <a:rPr lang="de" sz="1200">
                <a:latin typeface="Cambria"/>
                <a:ea typeface="Cambria"/>
                <a:cs typeface="Cambria"/>
                <a:sym typeface="Cambria"/>
              </a:rPr>
            </a:br>
            <a:r>
              <a:rPr lang="de">
                <a:latin typeface="Cambria"/>
                <a:ea typeface="Cambria"/>
                <a:cs typeface="Cambria"/>
                <a:sym typeface="Cambria"/>
              </a:rPr>
              <a:t>→ Identität ist ein </a:t>
            </a:r>
            <a:r>
              <a:rPr b="1" lang="de">
                <a:latin typeface="Cambria"/>
                <a:ea typeface="Cambria"/>
                <a:cs typeface="Cambria"/>
                <a:sym typeface="Cambria"/>
              </a:rPr>
              <a:t>Aushandlungsprozess</a:t>
            </a:r>
          </a:p>
          <a:p>
            <a:pPr indent="0" lvl="0" marL="0" rtl="0" algn="ctr">
              <a:spcBef>
                <a:spcPts val="0"/>
              </a:spcBef>
              <a:buNone/>
            </a:pPr>
            <a:r>
              <a:t/>
            </a:r>
            <a:endParaRPr sz="600">
              <a:latin typeface="Cambria"/>
              <a:ea typeface="Cambria"/>
              <a:cs typeface="Cambria"/>
              <a:sym typeface="Cambria"/>
            </a:endParaRPr>
          </a:p>
          <a:p>
            <a:pPr indent="0" lvl="0" marL="0" rtl="0" algn="ctr">
              <a:spcBef>
                <a:spcPts val="0"/>
              </a:spcBef>
              <a:buNone/>
            </a:pPr>
            <a:r>
              <a:rPr b="1" lang="de" sz="1800">
                <a:latin typeface="Cambria"/>
                <a:ea typeface="Cambria"/>
                <a:cs typeface="Cambria"/>
                <a:sym typeface="Cambria"/>
              </a:rPr>
              <a:t>+</a:t>
            </a:r>
          </a:p>
          <a:p>
            <a:pPr indent="0" lvl="0" marL="0" rtl="0" algn="ctr">
              <a:spcBef>
                <a:spcPts val="0"/>
              </a:spcBef>
              <a:buNone/>
            </a:pPr>
            <a:r>
              <a:t/>
            </a:r>
            <a:endParaRPr sz="1000">
              <a:latin typeface="Cambria"/>
              <a:ea typeface="Cambria"/>
              <a:cs typeface="Cambria"/>
              <a:sym typeface="Cambria"/>
            </a:endParaRPr>
          </a:p>
          <a:p>
            <a:pPr indent="0" lvl="0" marL="0" rtl="0" algn="ctr">
              <a:spcBef>
                <a:spcPts val="0"/>
              </a:spcBef>
              <a:buNone/>
            </a:pPr>
            <a:r>
              <a:rPr lang="de" sz="1200" u="sng">
                <a:latin typeface="Cambria"/>
                <a:ea typeface="Cambria"/>
                <a:cs typeface="Cambria"/>
                <a:sym typeface="Cambria"/>
              </a:rPr>
              <a:t>Geertz</a:t>
            </a:r>
            <a:r>
              <a:rPr lang="de" u="sng">
                <a:latin typeface="Cambria"/>
                <a:ea typeface="Cambria"/>
                <a:cs typeface="Cambria"/>
                <a:sym typeface="Cambria"/>
              </a:rPr>
              <a:t>: Kultur als </a:t>
            </a:r>
            <a:r>
              <a:rPr b="1" lang="de" u="sng">
                <a:latin typeface="Cambria"/>
                <a:ea typeface="Cambria"/>
                <a:cs typeface="Cambria"/>
                <a:sym typeface="Cambria"/>
              </a:rPr>
              <a:t>Bedeutungsgewebe</a:t>
            </a:r>
          </a:p>
          <a:p>
            <a:pPr indent="0" lvl="0" marL="0" rtl="0" algn="ctr">
              <a:spcBef>
                <a:spcPts val="0"/>
              </a:spcBef>
              <a:buNone/>
            </a:pPr>
            <a:r>
              <a:t/>
            </a:r>
            <a:endParaRPr>
              <a:latin typeface="Cambria"/>
              <a:ea typeface="Cambria"/>
              <a:cs typeface="Cambria"/>
              <a:sym typeface="Cambria"/>
            </a:endParaRPr>
          </a:p>
          <a:p>
            <a:pPr indent="0" lvl="0" marL="0" rtl="0" algn="ctr">
              <a:spcBef>
                <a:spcPts val="0"/>
              </a:spcBef>
              <a:buNone/>
            </a:pPr>
            <a:r>
              <a:rPr lang="de" sz="1200">
                <a:latin typeface="Cambria"/>
                <a:ea typeface="Cambria"/>
                <a:cs typeface="Cambria"/>
                <a:sym typeface="Cambria"/>
              </a:rPr>
              <a:t>Porsché </a:t>
            </a:r>
            <a:r>
              <a:rPr b="1" i="1" lang="de" sz="1200">
                <a:solidFill>
                  <a:schemeClr val="dk1"/>
                </a:solidFill>
                <a:latin typeface="Cambria"/>
                <a:ea typeface="Cambria"/>
                <a:cs typeface="Cambria"/>
                <a:sym typeface="Cambria"/>
              </a:rPr>
              <a:t>Identitätspositionierung durch Zurückgreifen auf kulturellen Kontext</a:t>
            </a:r>
          </a:p>
          <a:p>
            <a:pPr indent="0" lvl="0" marL="0" rtl="0" algn="ctr">
              <a:spcBef>
                <a:spcPts val="0"/>
              </a:spcBef>
              <a:buNone/>
            </a:pPr>
            <a:r>
              <a:t/>
            </a:r>
            <a:endParaRPr>
              <a:latin typeface="Cambria"/>
              <a:ea typeface="Cambria"/>
              <a:cs typeface="Cambria"/>
              <a:sym typeface="Cambria"/>
            </a:endParaRPr>
          </a:p>
          <a:p>
            <a:pPr indent="0" lvl="0" marL="0" rtl="0" algn="ctr">
              <a:spcBef>
                <a:spcPts val="0"/>
              </a:spcBef>
              <a:buNone/>
            </a:pPr>
            <a:r>
              <a:rPr b="1" lang="de" sz="1800">
                <a:solidFill>
                  <a:schemeClr val="dk1"/>
                </a:solidFill>
                <a:latin typeface="Cambria"/>
                <a:ea typeface="Cambria"/>
                <a:cs typeface="Cambria"/>
                <a:sym typeface="Cambria"/>
              </a:rPr>
              <a:t>+</a:t>
            </a:r>
          </a:p>
          <a:p>
            <a:pPr indent="0" lvl="0" marL="0" rtl="0" algn="ctr">
              <a:spcBef>
                <a:spcPts val="0"/>
              </a:spcBef>
              <a:buNone/>
            </a:pPr>
            <a:r>
              <a:t/>
            </a:r>
            <a:endParaRPr>
              <a:solidFill>
                <a:schemeClr val="dk1"/>
              </a:solidFill>
              <a:latin typeface="Cambria"/>
              <a:ea typeface="Cambria"/>
              <a:cs typeface="Cambria"/>
              <a:sym typeface="Cambria"/>
            </a:endParaRPr>
          </a:p>
          <a:p>
            <a:pPr indent="0" lvl="0" marL="0" rtl="0" algn="ctr">
              <a:spcBef>
                <a:spcPts val="0"/>
              </a:spcBef>
              <a:buNone/>
            </a:pPr>
            <a:r>
              <a:rPr lang="de" sz="1200">
                <a:solidFill>
                  <a:schemeClr val="dk1"/>
                </a:solidFill>
                <a:latin typeface="Cambria"/>
                <a:ea typeface="Cambria"/>
                <a:cs typeface="Cambria"/>
                <a:sym typeface="Cambria"/>
              </a:rPr>
              <a:t>Gerd Baumann, Andre Gingrich</a:t>
            </a:r>
          </a:p>
          <a:p>
            <a:pPr indent="0" lvl="0" marL="0" rtl="0" algn="ctr">
              <a:spcBef>
                <a:spcPts val="0"/>
              </a:spcBef>
              <a:buNone/>
            </a:pPr>
            <a:r>
              <a:rPr b="1" lang="de" sz="1200">
                <a:solidFill>
                  <a:schemeClr val="dk1"/>
                </a:solidFill>
                <a:latin typeface="Cambria"/>
                <a:ea typeface="Cambria"/>
                <a:cs typeface="Cambria"/>
                <a:sym typeface="Cambria"/>
              </a:rPr>
              <a:t>Orientalizing, Segmentary, Encompassment</a:t>
            </a:r>
          </a:p>
          <a:p>
            <a:pPr indent="0" lvl="0" marL="0" rtl="0" algn="ctr">
              <a:spcBef>
                <a:spcPts val="0"/>
              </a:spcBef>
              <a:buNone/>
            </a:pPr>
            <a:r>
              <a:t/>
            </a:r>
            <a:endParaRPr sz="600" u="sng">
              <a:solidFill>
                <a:schemeClr val="dk1"/>
              </a:solidFill>
              <a:latin typeface="Cambria"/>
              <a:ea typeface="Cambria"/>
              <a:cs typeface="Cambria"/>
              <a:sym typeface="Cambria"/>
            </a:endParaRPr>
          </a:p>
          <a:p>
            <a:pPr indent="0" lvl="0" marL="0" rtl="0" algn="ctr">
              <a:spcBef>
                <a:spcPts val="0"/>
              </a:spcBef>
              <a:buNone/>
            </a:pPr>
            <a:r>
              <a:t/>
            </a:r>
            <a:endParaRPr>
              <a:solidFill>
                <a:schemeClr val="dk1"/>
              </a:solidFill>
              <a:latin typeface="Cambria"/>
              <a:ea typeface="Cambria"/>
              <a:cs typeface="Cambria"/>
              <a:sym typeface="Cambria"/>
            </a:endParaRPr>
          </a:p>
          <a:p>
            <a:pPr indent="0" lvl="0" marL="0" rtl="0" algn="ctr">
              <a:spcBef>
                <a:spcPts val="0"/>
              </a:spcBef>
              <a:buNone/>
            </a:pPr>
            <a:r>
              <a:rPr lang="de">
                <a:solidFill>
                  <a:schemeClr val="dk1"/>
                </a:solidFill>
                <a:latin typeface="Cambria"/>
                <a:ea typeface="Cambria"/>
                <a:cs typeface="Cambria"/>
                <a:sym typeface="Cambria"/>
              </a:rPr>
              <a:t> </a:t>
            </a:r>
            <a:r>
              <a:rPr lang="de" sz="1100">
                <a:solidFill>
                  <a:schemeClr val="dk1"/>
                </a:solidFill>
                <a:latin typeface="Cambria"/>
                <a:ea typeface="Cambria"/>
                <a:cs typeface="Cambria"/>
                <a:sym typeface="Cambria"/>
              </a:rPr>
              <a:t>1. Tempel als 3. Ort, religiöse Neuorientierung, flexibles Zugehörigkeitsgefühl zu DE</a:t>
            </a:r>
          </a:p>
          <a:p>
            <a:pPr indent="0" lvl="0" marL="0" rtl="0" algn="ctr">
              <a:spcBef>
                <a:spcPts val="0"/>
              </a:spcBef>
              <a:buNone/>
            </a:pPr>
            <a:r>
              <a:t/>
            </a:r>
            <a:endParaRPr>
              <a:solidFill>
                <a:schemeClr val="dk1"/>
              </a:solidFill>
              <a:latin typeface="Cambria"/>
              <a:ea typeface="Cambria"/>
              <a:cs typeface="Cambria"/>
              <a:sym typeface="Cambria"/>
            </a:endParaRPr>
          </a:p>
          <a:p>
            <a:pPr indent="0" lvl="0" marL="0" rtl="0" algn="ctr">
              <a:spcBef>
                <a:spcPts val="0"/>
              </a:spcBef>
              <a:buNone/>
            </a:pPr>
            <a:r>
              <a:rPr lang="de" sz="1200">
                <a:solidFill>
                  <a:schemeClr val="dk1"/>
                </a:solidFill>
                <a:latin typeface="Cambria"/>
                <a:ea typeface="Cambria"/>
                <a:cs typeface="Cambria"/>
                <a:sym typeface="Cambria"/>
              </a:rPr>
              <a:t>→</a:t>
            </a:r>
            <a:r>
              <a:rPr b="1" lang="de" sz="1200">
                <a:solidFill>
                  <a:schemeClr val="dk1"/>
                </a:solidFill>
                <a:latin typeface="Cambria"/>
                <a:ea typeface="Cambria"/>
                <a:cs typeface="Cambria"/>
                <a:sym typeface="Cambria"/>
              </a:rPr>
              <a:t> </a:t>
            </a:r>
            <a:r>
              <a:rPr b="1" i="1" lang="de" sz="1200">
                <a:solidFill>
                  <a:schemeClr val="dk1"/>
                </a:solidFill>
                <a:latin typeface="Cambria"/>
                <a:ea typeface="Cambria"/>
                <a:cs typeface="Cambria"/>
                <a:sym typeface="Cambria"/>
              </a:rPr>
              <a:t>Wodurch ist die kulturelle Identität der Mitglieder des Hari Om Tempel e.V. in München geprägt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1000"/>
                                        <p:tgtEl>
                                          <p:spTgt spid="1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1. </a:t>
            </a:r>
            <a:r>
              <a:rPr lang="de"/>
              <a:t>Identität</a:t>
            </a:r>
          </a:p>
        </p:txBody>
      </p:sp>
      <p:sp>
        <p:nvSpPr>
          <p:cNvPr id="188" name="Shape 188"/>
          <p:cNvSpPr txBox="1"/>
          <p:nvPr>
            <p:ph idx="1" type="body"/>
          </p:nvPr>
        </p:nvSpPr>
        <p:spPr>
          <a:xfrm>
            <a:off x="457200" y="1063238"/>
            <a:ext cx="8229600" cy="3543300"/>
          </a:xfrm>
          <a:prstGeom prst="rect">
            <a:avLst/>
          </a:prstGeom>
        </p:spPr>
        <p:txBody>
          <a:bodyPr anchorCtr="0" anchor="t" bIns="91425" lIns="91425" rIns="91425" wrap="square" tIns="91425">
            <a:noAutofit/>
          </a:bodyPr>
          <a:lstStyle/>
          <a:p>
            <a:pPr indent="0" lvl="0" marL="0" rtl="0">
              <a:lnSpc>
                <a:spcPct val="138000"/>
              </a:lnSpc>
              <a:spcBef>
                <a:spcPts val="0"/>
              </a:spcBef>
              <a:buNone/>
            </a:pPr>
            <a:r>
              <a:rPr lang="de" sz="1600">
                <a:latin typeface="Cambria"/>
                <a:ea typeface="Cambria"/>
                <a:cs typeface="Cambria"/>
                <a:sym typeface="Cambria"/>
              </a:rPr>
              <a:t>Lucius-Hoene, G., &amp; Deppermann, A. (2004)</a:t>
            </a:r>
          </a:p>
          <a:p>
            <a:pPr indent="0" lvl="0" marL="0" rtl="0">
              <a:lnSpc>
                <a:spcPct val="138000"/>
              </a:lnSpc>
              <a:spcBef>
                <a:spcPts val="0"/>
              </a:spcBef>
              <a:buNone/>
            </a:pPr>
            <a:r>
              <a:t/>
            </a:r>
            <a:endParaRPr sz="1600">
              <a:latin typeface="Cambria"/>
              <a:ea typeface="Cambria"/>
              <a:cs typeface="Cambria"/>
              <a:sym typeface="Cambria"/>
            </a:endParaRPr>
          </a:p>
          <a:p>
            <a:pPr indent="0" lvl="0" marL="0" rtl="0">
              <a:lnSpc>
                <a:spcPct val="138000"/>
              </a:lnSpc>
              <a:spcBef>
                <a:spcPts val="0"/>
              </a:spcBef>
              <a:buNone/>
            </a:pPr>
            <a:r>
              <a:rPr b="1" lang="de" sz="1600">
                <a:latin typeface="Cambria"/>
                <a:ea typeface="Cambria"/>
                <a:cs typeface="Cambria"/>
                <a:sym typeface="Cambria"/>
              </a:rPr>
              <a:t>“Identität lässt sich als ständig in Veränderung und in Arbeit begriffene sprachlich-symbolische Struktur begreifen[...].”</a:t>
            </a:r>
          </a:p>
          <a:p>
            <a:pPr indent="0" lvl="0" marL="0" rtl="0">
              <a:lnSpc>
                <a:spcPct val="138000"/>
              </a:lnSpc>
              <a:spcBef>
                <a:spcPts val="0"/>
              </a:spcBef>
              <a:buNone/>
            </a:pPr>
            <a:r>
              <a:t/>
            </a:r>
            <a:endParaRPr sz="1600">
              <a:latin typeface="Cambria"/>
              <a:ea typeface="Cambria"/>
              <a:cs typeface="Cambria"/>
              <a:sym typeface="Cambria"/>
            </a:endParaRPr>
          </a:p>
          <a:p>
            <a:pPr indent="0" lvl="0" marL="0" rtl="0" algn="ctr">
              <a:lnSpc>
                <a:spcPct val="138000"/>
              </a:lnSpc>
              <a:spcBef>
                <a:spcPts val="0"/>
              </a:spcBef>
              <a:buNone/>
            </a:pPr>
            <a:r>
              <a:rPr b="1" lang="de" sz="1600">
                <a:latin typeface="Cambria"/>
                <a:ea typeface="Cambria"/>
                <a:cs typeface="Cambria"/>
                <a:sym typeface="Cambria"/>
              </a:rPr>
              <a:t>Sie beantwortet die Frage:  “</a:t>
            </a:r>
            <a:r>
              <a:rPr b="1" i="1" lang="de" sz="1600">
                <a:solidFill>
                  <a:srgbClr val="793735"/>
                </a:solidFill>
                <a:latin typeface="Cambria"/>
                <a:ea typeface="Cambria"/>
                <a:cs typeface="Cambria"/>
                <a:sym typeface="Cambria"/>
              </a:rPr>
              <a:t>Wer bin ich?</a:t>
            </a:r>
            <a:r>
              <a:rPr b="1" lang="de" sz="1600">
                <a:latin typeface="Cambria"/>
                <a:ea typeface="Cambria"/>
                <a:cs typeface="Cambria"/>
                <a:sym typeface="Cambria"/>
              </a:rPr>
              <a:t>”</a:t>
            </a:r>
          </a:p>
          <a:p>
            <a:pPr indent="0" lvl="0" marL="0" rtl="0" algn="ctr">
              <a:lnSpc>
                <a:spcPct val="138000"/>
              </a:lnSpc>
              <a:spcBef>
                <a:spcPts val="0"/>
              </a:spcBef>
              <a:buNone/>
            </a:pPr>
            <a:r>
              <a:rPr lang="de" sz="1600">
                <a:latin typeface="Cambria"/>
                <a:ea typeface="Cambria"/>
                <a:cs typeface="Cambria"/>
                <a:sym typeface="Cambria"/>
              </a:rPr>
              <a:t>Das Individuum muss sich selbst zugleich Subjekt  als auch  Objekt sein können </a:t>
            </a:r>
          </a:p>
          <a:p>
            <a:pPr indent="0" lvl="0" marL="0" rtl="0">
              <a:lnSpc>
                <a:spcPct val="138000"/>
              </a:lnSpc>
              <a:spcBef>
                <a:spcPts val="0"/>
              </a:spcBef>
              <a:buNone/>
            </a:pPr>
            <a:r>
              <a:t/>
            </a:r>
            <a:endParaRPr b="1" sz="1600">
              <a:latin typeface="Cambria"/>
              <a:ea typeface="Cambria"/>
              <a:cs typeface="Cambria"/>
              <a:sym typeface="Cambria"/>
            </a:endParaRPr>
          </a:p>
          <a:p>
            <a:pPr indent="0" lvl="0" marL="0" rtl="0">
              <a:lnSpc>
                <a:spcPct val="138000"/>
              </a:lnSpc>
              <a:spcBef>
                <a:spcPts val="0"/>
              </a:spcBef>
              <a:buNone/>
            </a:pPr>
            <a:r>
              <a:rPr b="1" lang="de" sz="1600">
                <a:latin typeface="Cambria"/>
                <a:ea typeface="Cambria"/>
                <a:cs typeface="Cambria"/>
                <a:sym typeface="Cambria"/>
              </a:rPr>
              <a:t>“Identität ist wesentlich sozial konstituiert[...].”</a:t>
            </a:r>
          </a:p>
          <a:p>
            <a:pPr indent="0" lvl="0" marL="0" rtl="0">
              <a:lnSpc>
                <a:spcPct val="138000"/>
              </a:lnSpc>
              <a:spcBef>
                <a:spcPts val="0"/>
              </a:spcBef>
              <a:buNone/>
            </a:pPr>
            <a:r>
              <a:t/>
            </a:r>
            <a:endParaRPr b="1" sz="1600">
              <a:latin typeface="Cambria"/>
              <a:ea typeface="Cambria"/>
              <a:cs typeface="Cambria"/>
              <a:sym typeface="Cambria"/>
            </a:endParaRPr>
          </a:p>
          <a:p>
            <a:pPr indent="0" lvl="0" marL="0" rtl="0" algn="ctr">
              <a:lnSpc>
                <a:spcPct val="138000"/>
              </a:lnSpc>
              <a:spcBef>
                <a:spcPts val="0"/>
              </a:spcBef>
              <a:buNone/>
            </a:pPr>
            <a:r>
              <a:rPr i="1" lang="de" sz="1600">
                <a:latin typeface="Cambria"/>
                <a:ea typeface="Cambria"/>
                <a:cs typeface="Cambria"/>
                <a:sym typeface="Cambria"/>
              </a:rPr>
              <a:t>     Aushandlungsprozess mit den Interaktionspartnern</a:t>
            </a:r>
          </a:p>
          <a:p>
            <a:pPr indent="0" lvl="0" marL="0" rtl="0" algn="ctr">
              <a:lnSpc>
                <a:spcPct val="138000"/>
              </a:lnSpc>
              <a:spcBef>
                <a:spcPts val="0"/>
              </a:spcBef>
              <a:buNone/>
            </a:pPr>
            <a:r>
              <a:rPr lang="de" sz="1600">
                <a:latin typeface="Cambria"/>
                <a:ea typeface="Cambria"/>
                <a:cs typeface="Cambria"/>
                <a:sym typeface="Cambria"/>
              </a:rPr>
              <a:t>Personale Identität    						             soziale Identität</a:t>
            </a:r>
          </a:p>
          <a:p>
            <a:pPr indent="0" lvl="0" marL="0" rtl="0" algn="ctr">
              <a:lnSpc>
                <a:spcPct val="138000"/>
              </a:lnSpc>
              <a:spcBef>
                <a:spcPts val="0"/>
              </a:spcBef>
              <a:buNone/>
            </a:pPr>
            <a:r>
              <a:t/>
            </a:r>
            <a:endParaRPr sz="1600">
              <a:latin typeface="Cambria"/>
              <a:ea typeface="Cambria"/>
              <a:cs typeface="Cambria"/>
              <a:sym typeface="Cambria"/>
            </a:endParaRPr>
          </a:p>
          <a:p>
            <a:pPr indent="0" lvl="0" marL="0" rtl="0" algn="ctr">
              <a:lnSpc>
                <a:spcPct val="138000"/>
              </a:lnSpc>
              <a:spcBef>
                <a:spcPts val="0"/>
              </a:spcBef>
              <a:buNone/>
            </a:pPr>
            <a:r>
              <a:t/>
            </a:r>
            <a:endParaRPr b="1" i="1" sz="1600">
              <a:solidFill>
                <a:srgbClr val="793735"/>
              </a:solidFill>
              <a:latin typeface="Cambria"/>
              <a:ea typeface="Cambria"/>
              <a:cs typeface="Cambria"/>
              <a:sym typeface="Cambria"/>
            </a:endParaRPr>
          </a:p>
          <a:p>
            <a:pPr indent="-69850" lvl="0" marL="0" rtl="0" algn="ctr">
              <a:lnSpc>
                <a:spcPct val="138000"/>
              </a:lnSpc>
              <a:spcBef>
                <a:spcPts val="0"/>
              </a:spcBef>
              <a:buClr>
                <a:schemeClr val="dk1"/>
              </a:buClr>
              <a:buSzPts val="1100"/>
              <a:buFont typeface="Arial"/>
              <a:buNone/>
            </a:pPr>
            <a:r>
              <a:rPr b="1" i="1" lang="de" sz="1600">
                <a:solidFill>
                  <a:srgbClr val="793735"/>
                </a:solidFill>
                <a:latin typeface="Cambria"/>
                <a:ea typeface="Cambria"/>
                <a:cs typeface="Cambria"/>
                <a:sym typeface="Cambria"/>
              </a:rPr>
              <a:t>Identität ist kein Produkt, sondern ein lebenslanger offener Prozess.</a:t>
            </a:r>
          </a:p>
        </p:txBody>
      </p:sp>
      <p:sp>
        <p:nvSpPr>
          <p:cNvPr id="189" name="Shape 189"/>
          <p:cNvSpPr txBox="1"/>
          <p:nvPr/>
        </p:nvSpPr>
        <p:spPr>
          <a:xfrm>
            <a:off x="3408800" y="4408125"/>
            <a:ext cx="7338300" cy="6420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
        <p:nvSpPr>
          <p:cNvPr id="190" name="Shape 190"/>
          <p:cNvSpPr/>
          <p:nvPr/>
        </p:nvSpPr>
        <p:spPr>
          <a:xfrm>
            <a:off x="3724800" y="4914963"/>
            <a:ext cx="1694400" cy="74100"/>
          </a:xfrm>
          <a:prstGeom prst="lef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191" name="Shape 191"/>
          <p:cNvPicPr preferRelativeResize="0"/>
          <p:nvPr/>
        </p:nvPicPr>
        <p:blipFill>
          <a:blip r:embed="rId3">
            <a:alphaModFix/>
          </a:blip>
          <a:stretch>
            <a:fillRect/>
          </a:stretch>
        </p:blipFill>
        <p:spPr>
          <a:xfrm>
            <a:off x="210800" y="63900"/>
            <a:ext cx="1083826" cy="11336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1. </a:t>
            </a:r>
            <a:r>
              <a:rPr lang="de"/>
              <a:t>Kulturelle Identität</a:t>
            </a:r>
          </a:p>
        </p:txBody>
      </p:sp>
      <p:sp>
        <p:nvSpPr>
          <p:cNvPr id="197" name="Shape 197"/>
          <p:cNvSpPr txBox="1"/>
          <p:nvPr>
            <p:ph idx="1" type="body"/>
          </p:nvPr>
        </p:nvSpPr>
        <p:spPr>
          <a:xfrm>
            <a:off x="457200" y="914400"/>
            <a:ext cx="8229600" cy="3543300"/>
          </a:xfrm>
          <a:prstGeom prst="rect">
            <a:avLst/>
          </a:prstGeom>
        </p:spPr>
        <p:txBody>
          <a:bodyPr anchorCtr="0" anchor="t" bIns="91425" lIns="91425" rIns="91425" wrap="square" tIns="91425">
            <a:noAutofit/>
          </a:bodyPr>
          <a:lstStyle/>
          <a:p>
            <a:pPr indent="457200" lvl="0" marL="0" rtl="0">
              <a:spcBef>
                <a:spcPts val="0"/>
              </a:spcBef>
              <a:buNone/>
            </a:pPr>
            <a:r>
              <a:rPr b="1" lang="de" sz="1600">
                <a:latin typeface="Cambria"/>
                <a:ea typeface="Cambria"/>
                <a:cs typeface="Cambria"/>
                <a:sym typeface="Cambria"/>
              </a:rPr>
              <a:t>Kulturbegriff nach Geertz</a:t>
            </a:r>
          </a:p>
          <a:p>
            <a:pPr indent="0" lvl="0" marL="0" rtl="0">
              <a:spcBef>
                <a:spcPts val="0"/>
              </a:spcBef>
              <a:buNone/>
            </a:pPr>
            <a:r>
              <a:rPr lang="de" sz="1600">
                <a:solidFill>
                  <a:srgbClr val="171717"/>
                </a:solidFill>
                <a:latin typeface="Cambria"/>
                <a:ea typeface="Cambria"/>
                <a:cs typeface="Cambria"/>
                <a:sym typeface="Cambria"/>
              </a:rPr>
              <a:t>“Ich meine mit Max Weber, daß der Mensch ein Wesen ist, das in selbstgesponnene Bedeutungsgewebe verstrickt ist, wobei ich Kultur als dieses Gewebe ansehe.”  (Geertz 1987:25)</a:t>
            </a:r>
          </a:p>
          <a:p>
            <a:pPr indent="-330200" lvl="0" marL="457200" rtl="0">
              <a:spcBef>
                <a:spcPts val="0"/>
              </a:spcBef>
              <a:spcAft>
                <a:spcPts val="0"/>
              </a:spcAft>
              <a:buClr>
                <a:srgbClr val="171717"/>
              </a:buClr>
              <a:buSzPts val="1600"/>
              <a:buFont typeface="Cambria"/>
              <a:buChar char="-"/>
            </a:pPr>
            <a:r>
              <a:rPr lang="de" sz="1600">
                <a:solidFill>
                  <a:srgbClr val="171717"/>
                </a:solidFill>
                <a:latin typeface="Cambria"/>
                <a:ea typeface="Cambria"/>
                <a:cs typeface="Cambria"/>
                <a:sym typeface="Cambria"/>
              </a:rPr>
              <a:t>Semiotischer Kulturbegriff (Ausdruck von Kultur durch Zeichen/Symbole)</a:t>
            </a:r>
          </a:p>
          <a:p>
            <a:pPr indent="-330200" lvl="0" marL="457200" rtl="0">
              <a:spcBef>
                <a:spcPts val="0"/>
              </a:spcBef>
              <a:buClr>
                <a:srgbClr val="171717"/>
              </a:buClr>
              <a:buSzPts val="1600"/>
              <a:buFont typeface="Cambria"/>
              <a:buChar char="-"/>
            </a:pPr>
            <a:r>
              <a:rPr lang="de" sz="1600">
                <a:solidFill>
                  <a:srgbClr val="171717"/>
                </a:solidFill>
                <a:latin typeface="Cambria"/>
                <a:ea typeface="Cambria"/>
                <a:cs typeface="Cambria"/>
                <a:sym typeface="Cambria"/>
              </a:rPr>
              <a:t>Kultur als Gewebe</a:t>
            </a:r>
          </a:p>
          <a:p>
            <a:pPr indent="0" lvl="0" marL="0" rtl="0">
              <a:spcBef>
                <a:spcPts val="0"/>
              </a:spcBef>
              <a:buNone/>
            </a:pPr>
            <a:r>
              <a:t/>
            </a:r>
            <a:endParaRPr sz="1600">
              <a:solidFill>
                <a:srgbClr val="171717"/>
              </a:solidFill>
              <a:latin typeface="Cambria"/>
              <a:ea typeface="Cambria"/>
              <a:cs typeface="Cambria"/>
              <a:sym typeface="Cambria"/>
            </a:endParaRPr>
          </a:p>
          <a:p>
            <a:pPr indent="274320" lvl="0" marL="182880" rtl="0">
              <a:spcBef>
                <a:spcPts val="0"/>
              </a:spcBef>
              <a:buNone/>
            </a:pPr>
            <a:r>
              <a:rPr b="1" lang="de" sz="1600">
                <a:latin typeface="Cambria"/>
                <a:ea typeface="Cambria"/>
                <a:cs typeface="Cambria"/>
                <a:sym typeface="Cambria"/>
              </a:rPr>
              <a:t>Kulturelle Identität</a:t>
            </a:r>
          </a:p>
          <a:p>
            <a:pPr indent="0" lvl="0" marL="0" rtl="0">
              <a:lnSpc>
                <a:spcPct val="115000"/>
              </a:lnSpc>
              <a:spcBef>
                <a:spcPts val="0"/>
              </a:spcBef>
              <a:buClr>
                <a:srgbClr val="666666"/>
              </a:buClr>
              <a:buFont typeface="Cambria"/>
              <a:buNone/>
            </a:pPr>
            <a:r>
              <a:rPr lang="de" sz="1600">
                <a:latin typeface="Cambria"/>
                <a:ea typeface="Cambria"/>
                <a:cs typeface="Cambria"/>
                <a:sym typeface="Cambria"/>
              </a:rPr>
              <a:t>Die Beantwortung der Frage </a:t>
            </a:r>
            <a:r>
              <a:rPr i="1" lang="de" sz="1600">
                <a:latin typeface="Cambria"/>
                <a:ea typeface="Cambria"/>
                <a:cs typeface="Cambria"/>
                <a:sym typeface="Cambria"/>
              </a:rPr>
              <a:t>“Wer bin ich?” als Subjekt und auch als Objekt in</a:t>
            </a:r>
            <a:br>
              <a:rPr i="1" lang="de" sz="1600">
                <a:latin typeface="Cambria"/>
                <a:ea typeface="Cambria"/>
                <a:cs typeface="Cambria"/>
                <a:sym typeface="Cambria"/>
              </a:rPr>
            </a:br>
            <a:r>
              <a:rPr i="1" lang="de" sz="1600">
                <a:latin typeface="Cambria"/>
                <a:ea typeface="Cambria"/>
                <a:cs typeface="Cambria"/>
                <a:sym typeface="Cambria"/>
              </a:rPr>
              <a:t>einer Gesellschaft</a:t>
            </a:r>
            <a:r>
              <a:rPr lang="de" sz="1600">
                <a:latin typeface="Cambria"/>
                <a:ea typeface="Cambria"/>
                <a:cs typeface="Cambria"/>
                <a:sym typeface="Cambria"/>
              </a:rPr>
              <a:t> (</a:t>
            </a:r>
            <a:r>
              <a:rPr lang="de" sz="1600">
                <a:solidFill>
                  <a:srgbClr val="000000"/>
                </a:solidFill>
                <a:latin typeface="Cambria"/>
                <a:ea typeface="Cambria"/>
                <a:cs typeface="Cambria"/>
                <a:sym typeface="Cambria"/>
              </a:rPr>
              <a:t>Lucius-Hoene, G., &amp; Deppermann, A., 2004).</a:t>
            </a:r>
          </a:p>
          <a:p>
            <a:pPr indent="0" lvl="0" marL="0" rtl="0">
              <a:lnSpc>
                <a:spcPct val="115000"/>
              </a:lnSpc>
              <a:spcBef>
                <a:spcPts val="0"/>
              </a:spcBef>
              <a:buClr>
                <a:srgbClr val="666666"/>
              </a:buClr>
              <a:buFont typeface="Cambria"/>
              <a:buNone/>
            </a:pPr>
            <a:r>
              <a:rPr i="1" lang="de" sz="1600">
                <a:latin typeface="Cambria"/>
                <a:ea typeface="Cambria"/>
                <a:cs typeface="Cambria"/>
                <a:sym typeface="Cambria"/>
              </a:rPr>
              <a:t>Die Identitätspositionierung passiert durch Zurückgreifen auf kulturellen Kontext [...]. Hierbei gilt:ohne kulturell Fremdes kein kulturell Eigenes und somit keine kulturelle Identität </a:t>
            </a:r>
            <a:r>
              <a:rPr lang="de" sz="1600">
                <a:latin typeface="Cambria"/>
                <a:ea typeface="Cambria"/>
                <a:cs typeface="Cambria"/>
                <a:sym typeface="Cambria"/>
              </a:rPr>
              <a:t>(Porsché, 2008).</a:t>
            </a:r>
          </a:p>
          <a:p>
            <a:pPr indent="-69850" lvl="0" marL="0" rtl="0">
              <a:spcBef>
                <a:spcPts val="0"/>
              </a:spcBef>
              <a:buClr>
                <a:schemeClr val="dk1"/>
              </a:buClr>
              <a:buSzPts val="1100"/>
              <a:buFont typeface="Arial"/>
              <a:buNone/>
            </a:pPr>
            <a:r>
              <a:t/>
            </a:r>
            <a:endParaRPr sz="1600">
              <a:latin typeface="Cambria"/>
              <a:ea typeface="Cambria"/>
              <a:cs typeface="Cambria"/>
              <a:sym typeface="Cambria"/>
            </a:endParaRPr>
          </a:p>
          <a:p>
            <a:pPr indent="0" lvl="0" marL="182880" rtl="0">
              <a:spcBef>
                <a:spcPts val="0"/>
              </a:spcBef>
              <a:buNone/>
            </a:pPr>
            <a:r>
              <a:t/>
            </a:r>
            <a:endParaRPr sz="1600">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457200" y="205978"/>
            <a:ext cx="8229600" cy="857400"/>
          </a:xfrm>
          <a:prstGeom prst="rect">
            <a:avLst/>
          </a:prstGeom>
        </p:spPr>
        <p:txBody>
          <a:bodyPr anchorCtr="0" anchor="ctr" bIns="91425" lIns="91425" rIns="91425" wrap="square" tIns="91425">
            <a:noAutofit/>
          </a:bodyPr>
          <a:lstStyle/>
          <a:p>
            <a:pPr indent="0" lvl="0" marL="0" rtl="0">
              <a:spcBef>
                <a:spcPts val="0"/>
              </a:spcBef>
              <a:buNone/>
            </a:pPr>
            <a:r>
              <a:rPr lang="de"/>
              <a:t>1. </a:t>
            </a:r>
            <a:r>
              <a:rPr lang="de"/>
              <a:t>Projekt Ziele</a:t>
            </a:r>
          </a:p>
        </p:txBody>
      </p:sp>
      <p:sp>
        <p:nvSpPr>
          <p:cNvPr id="203" name="Shape 203"/>
          <p:cNvSpPr/>
          <p:nvPr/>
        </p:nvSpPr>
        <p:spPr>
          <a:xfrm>
            <a:off x="664800" y="723125"/>
            <a:ext cx="2857500" cy="3615600"/>
          </a:xfrm>
          <a:prstGeom prst="triangle">
            <a:avLst>
              <a:gd fmla="val 50000" name="adj"/>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t/>
            </a:r>
            <a:endParaRPr/>
          </a:p>
        </p:txBody>
      </p:sp>
      <p:sp>
        <p:nvSpPr>
          <p:cNvPr id="204" name="Shape 204"/>
          <p:cNvSpPr/>
          <p:nvPr/>
        </p:nvSpPr>
        <p:spPr>
          <a:xfrm>
            <a:off x="2006075" y="1003000"/>
            <a:ext cx="6552600" cy="14928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nSpc>
                <a:spcPct val="115000"/>
              </a:lnSpc>
              <a:spcBef>
                <a:spcPts val="0"/>
              </a:spcBef>
              <a:buNone/>
            </a:pPr>
            <a:r>
              <a:rPr b="1" lang="de">
                <a:solidFill>
                  <a:schemeClr val="dk1"/>
                </a:solidFill>
                <a:latin typeface="Cambria"/>
                <a:ea typeface="Cambria"/>
                <a:cs typeface="Cambria"/>
                <a:sym typeface="Cambria"/>
              </a:rPr>
              <a:t>Strategisches Ziel</a:t>
            </a:r>
            <a:r>
              <a:rPr lang="de">
                <a:solidFill>
                  <a:schemeClr val="dk1"/>
                </a:solidFill>
                <a:latin typeface="Cambria"/>
                <a:ea typeface="Cambria"/>
                <a:cs typeface="Cambria"/>
                <a:sym typeface="Cambria"/>
              </a:rPr>
              <a:t>: Anwendung erworbenen Kompetenzen im Forschungsfeld;</a:t>
            </a:r>
          </a:p>
          <a:p>
            <a:pPr indent="0" lvl="0" marL="0" rtl="0">
              <a:lnSpc>
                <a:spcPct val="115000"/>
              </a:lnSpc>
              <a:spcBef>
                <a:spcPts val="0"/>
              </a:spcBef>
              <a:buNone/>
            </a:pPr>
            <a:r>
              <a:rPr lang="de">
                <a:solidFill>
                  <a:schemeClr val="dk1"/>
                </a:solidFill>
                <a:latin typeface="Cambria"/>
                <a:ea typeface="Cambria"/>
                <a:cs typeface="Cambria"/>
                <a:sym typeface="Cambria"/>
              </a:rPr>
              <a:t>•Erforschung kulturelle Identität;</a:t>
            </a:r>
          </a:p>
          <a:p>
            <a:pPr indent="0" lvl="0" marL="0" rtl="0">
              <a:lnSpc>
                <a:spcPct val="115000"/>
              </a:lnSpc>
              <a:spcBef>
                <a:spcPts val="0"/>
              </a:spcBef>
              <a:buNone/>
            </a:pPr>
            <a:r>
              <a:rPr lang="de">
                <a:solidFill>
                  <a:schemeClr val="dk1"/>
                </a:solidFill>
                <a:latin typeface="Cambria"/>
                <a:ea typeface="Cambria"/>
                <a:cs typeface="Cambria"/>
                <a:sym typeface="Cambria"/>
              </a:rPr>
              <a:t>•Arbeit im interkulturellen Team;</a:t>
            </a:r>
          </a:p>
          <a:p>
            <a:pPr indent="0" lvl="0" marL="0" rtl="0">
              <a:lnSpc>
                <a:spcPct val="115000"/>
              </a:lnSpc>
              <a:spcBef>
                <a:spcPts val="0"/>
              </a:spcBef>
              <a:buNone/>
            </a:pPr>
            <a:r>
              <a:rPr lang="de">
                <a:solidFill>
                  <a:schemeClr val="dk1"/>
                </a:solidFill>
                <a:latin typeface="Cambria"/>
                <a:ea typeface="Cambria"/>
                <a:cs typeface="Cambria"/>
                <a:sym typeface="Cambria"/>
              </a:rPr>
              <a:t>•Erarbeitung von Forschungsergebnissen zur Weiterverwendung in der HM, dem Verein und weiteren Forschungen</a:t>
            </a:r>
          </a:p>
        </p:txBody>
      </p:sp>
      <p:sp>
        <p:nvSpPr>
          <p:cNvPr id="205" name="Shape 205"/>
          <p:cNvSpPr/>
          <p:nvPr/>
        </p:nvSpPr>
        <p:spPr>
          <a:xfrm>
            <a:off x="2006075" y="2577550"/>
            <a:ext cx="6552600" cy="1317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nSpc>
                <a:spcPct val="115000"/>
              </a:lnSpc>
              <a:spcBef>
                <a:spcPts val="0"/>
              </a:spcBef>
              <a:buNone/>
            </a:pPr>
            <a:r>
              <a:rPr lang="de">
                <a:solidFill>
                  <a:schemeClr val="dk1"/>
                </a:solidFill>
                <a:latin typeface="Cambria"/>
                <a:ea typeface="Cambria"/>
                <a:cs typeface="Cambria"/>
                <a:sym typeface="Cambria"/>
              </a:rPr>
              <a:t>•</a:t>
            </a:r>
            <a:r>
              <a:rPr b="1" lang="de">
                <a:solidFill>
                  <a:schemeClr val="dk1"/>
                </a:solidFill>
                <a:latin typeface="Cambria"/>
                <a:ea typeface="Cambria"/>
                <a:cs typeface="Cambria"/>
                <a:sym typeface="Cambria"/>
              </a:rPr>
              <a:t>quantitativ: </a:t>
            </a:r>
            <a:r>
              <a:rPr lang="de">
                <a:solidFill>
                  <a:schemeClr val="dk1"/>
                </a:solidFill>
                <a:latin typeface="Cambria"/>
                <a:ea typeface="Cambria"/>
                <a:cs typeface="Cambria"/>
                <a:sym typeface="Cambria"/>
              </a:rPr>
              <a:t>Durchführung 4 Interviews, Anwendung der Forschungsmethode “Narratives Interview”, Erstellung 1 Projektbericht (30 Seiten), Mahara-Auftritt, Abschlusspräsentation</a:t>
            </a:r>
          </a:p>
          <a:p>
            <a:pPr indent="0" lvl="0" marL="0" rtl="0">
              <a:lnSpc>
                <a:spcPct val="115000"/>
              </a:lnSpc>
              <a:spcBef>
                <a:spcPts val="0"/>
              </a:spcBef>
              <a:buNone/>
            </a:pPr>
            <a:r>
              <a:rPr lang="de">
                <a:solidFill>
                  <a:schemeClr val="dk1"/>
                </a:solidFill>
                <a:latin typeface="Cambria"/>
                <a:ea typeface="Cambria"/>
                <a:cs typeface="Cambria"/>
                <a:sym typeface="Cambria"/>
              </a:rPr>
              <a:t>•</a:t>
            </a:r>
            <a:r>
              <a:rPr b="1" lang="de">
                <a:solidFill>
                  <a:schemeClr val="dk1"/>
                </a:solidFill>
                <a:latin typeface="Cambria"/>
                <a:ea typeface="Cambria"/>
                <a:cs typeface="Cambria"/>
                <a:sym typeface="Cambria"/>
              </a:rPr>
              <a:t>qualitativ: </a:t>
            </a:r>
            <a:r>
              <a:rPr lang="de">
                <a:solidFill>
                  <a:schemeClr val="dk1"/>
                </a:solidFill>
                <a:latin typeface="Cambria"/>
                <a:ea typeface="Cambria"/>
                <a:cs typeface="Cambria"/>
                <a:sym typeface="Cambria"/>
              </a:rPr>
              <a:t>Erkenntnis über kulturelle Identität, Transkripte mit inhaltlichem Mehrwert, gute narrative Interviews, gute Teamzusammenarbeit</a:t>
            </a:r>
          </a:p>
        </p:txBody>
      </p:sp>
      <p:sp>
        <p:nvSpPr>
          <p:cNvPr id="206" name="Shape 206"/>
          <p:cNvSpPr/>
          <p:nvPr/>
        </p:nvSpPr>
        <p:spPr>
          <a:xfrm>
            <a:off x="2064400" y="3977200"/>
            <a:ext cx="6494400" cy="279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nSpc>
                <a:spcPct val="115000"/>
              </a:lnSpc>
              <a:spcBef>
                <a:spcPts val="0"/>
              </a:spcBef>
              <a:buNone/>
            </a:pPr>
            <a:r>
              <a:t/>
            </a:r>
            <a:endParaRPr sz="1600">
              <a:solidFill>
                <a:schemeClr val="dk1"/>
              </a:solidFill>
            </a:endParaRPr>
          </a:p>
          <a:p>
            <a:pPr indent="457200" lvl="0" marL="914400" rtl="0">
              <a:lnSpc>
                <a:spcPct val="115000"/>
              </a:lnSpc>
              <a:spcBef>
                <a:spcPts val="0"/>
              </a:spcBef>
              <a:buNone/>
            </a:pPr>
            <a:r>
              <a:rPr lang="de">
                <a:solidFill>
                  <a:schemeClr val="dk1"/>
                </a:solidFill>
                <a:latin typeface="Cambria"/>
                <a:ea typeface="Cambria"/>
                <a:cs typeface="Cambria"/>
                <a:sym typeface="Cambria"/>
              </a:rPr>
              <a:t>23.06.2017 - 28.02.2018 / ca. 70€</a:t>
            </a:r>
          </a:p>
          <a:p>
            <a:pPr indent="0" lvl="0" marL="0" rtl="0">
              <a:lnSpc>
                <a:spcPct val="115000"/>
              </a:lnSpc>
              <a:spcBef>
                <a:spcPts val="0"/>
              </a:spcBef>
              <a:buNone/>
            </a:pPr>
            <a:r>
              <a:t/>
            </a:r>
            <a:endParaRPr>
              <a:solidFill>
                <a:schemeClr val="dk1"/>
              </a:solidFill>
            </a:endParaRPr>
          </a:p>
        </p:txBody>
      </p:sp>
      <p:sp>
        <p:nvSpPr>
          <p:cNvPr id="207" name="Shape 207"/>
          <p:cNvSpPr/>
          <p:nvPr/>
        </p:nvSpPr>
        <p:spPr>
          <a:xfrm>
            <a:off x="2064400" y="4397175"/>
            <a:ext cx="6494400" cy="5829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l">
              <a:lnSpc>
                <a:spcPct val="115000"/>
              </a:lnSpc>
              <a:spcBef>
                <a:spcPts val="0"/>
              </a:spcBef>
              <a:spcAft>
                <a:spcPts val="700"/>
              </a:spcAft>
              <a:buNone/>
            </a:pPr>
            <a:r>
              <a:rPr b="1" lang="de">
                <a:solidFill>
                  <a:schemeClr val="dk1"/>
                </a:solidFill>
                <a:latin typeface="Cambria"/>
                <a:ea typeface="Cambria"/>
                <a:cs typeface="Cambria"/>
                <a:sym typeface="Cambria"/>
              </a:rPr>
              <a:t>Nicht Ziele:</a:t>
            </a:r>
            <a:r>
              <a:rPr lang="de">
                <a:solidFill>
                  <a:schemeClr val="dk1"/>
                </a:solidFill>
                <a:latin typeface="Cambria"/>
                <a:ea typeface="Cambria"/>
                <a:cs typeface="Cambria"/>
                <a:sym typeface="Cambria"/>
              </a:rPr>
              <a:t> Keine Repräsentativität der Ergebnisse (da Projektzeitraum &amp; Anzahl der Interviews begrenzt), kein Einsatz von Fragebögen</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lligraphy">
  <a:themeElements>
    <a:clrScheme name="Calligraphy">
      <a:dk1>
        <a:srgbClr val="000000"/>
      </a:dk1>
      <a:lt1>
        <a:srgbClr val="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